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emf" ContentType="image/x-emf"/>
  <Default Extension="xls" ContentType="application/vnd.ms-excel"/>
  <Default Extension="rels" ContentType="application/vnd.openxmlformats-package.relationships+xml"/>
  <Default Extension="xml" ContentType="application/xml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notesSlides/notesSlide1.xml" ContentType="application/vnd.openxmlformats-officedocument.presentationml.notesSlide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notesMasterIdLst>
    <p:notesMasterId r:id="rId47"/>
  </p:notesMasterIdLst>
  <p:sldIdLst>
    <p:sldId id="275" r:id="rId2"/>
    <p:sldId id="256" r:id="rId3"/>
    <p:sldId id="269" r:id="rId4"/>
    <p:sldId id="270" r:id="rId5"/>
    <p:sldId id="271" r:id="rId6"/>
    <p:sldId id="272" r:id="rId7"/>
    <p:sldId id="296" r:id="rId8"/>
    <p:sldId id="273" r:id="rId9"/>
    <p:sldId id="258" r:id="rId10"/>
    <p:sldId id="257" r:id="rId11"/>
    <p:sldId id="259" r:id="rId12"/>
    <p:sldId id="260" r:id="rId13"/>
    <p:sldId id="261" r:id="rId14"/>
    <p:sldId id="262" r:id="rId15"/>
    <p:sldId id="276" r:id="rId16"/>
    <p:sldId id="277" r:id="rId17"/>
    <p:sldId id="278" r:id="rId18"/>
    <p:sldId id="279" r:id="rId19"/>
    <p:sldId id="280" r:id="rId20"/>
    <p:sldId id="281" r:id="rId21"/>
    <p:sldId id="274" r:id="rId22"/>
    <p:sldId id="283" r:id="rId23"/>
    <p:sldId id="284" r:id="rId24"/>
    <p:sldId id="285" r:id="rId25"/>
    <p:sldId id="286" r:id="rId26"/>
    <p:sldId id="287" r:id="rId27"/>
    <p:sldId id="288" r:id="rId28"/>
    <p:sldId id="289" r:id="rId29"/>
    <p:sldId id="282" r:id="rId30"/>
    <p:sldId id="290" r:id="rId31"/>
    <p:sldId id="291" r:id="rId32"/>
    <p:sldId id="292" r:id="rId33"/>
    <p:sldId id="294" r:id="rId34"/>
    <p:sldId id="293" r:id="rId35"/>
    <p:sldId id="295" r:id="rId36"/>
    <p:sldId id="297" r:id="rId37"/>
    <p:sldId id="302" r:id="rId38"/>
    <p:sldId id="303" r:id="rId39"/>
    <p:sldId id="304" r:id="rId40"/>
    <p:sldId id="305" r:id="rId41"/>
    <p:sldId id="306" r:id="rId42"/>
    <p:sldId id="298" r:id="rId43"/>
    <p:sldId id="299" r:id="rId44"/>
    <p:sldId id="300" r:id="rId45"/>
    <p:sldId id="301" r:id="rId46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103" d="100"/>
          <a:sy n="103" d="100"/>
        </p:scale>
        <p:origin x="-204" y="-96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notesMaster" Target="notesMasters/notesMaster1.xml"/><Relationship Id="rId50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tableStyles" Target="tableStyles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7E12ABB-B064-4AA4-BFBF-26DC4DFB228B}" type="datetimeFigureOut">
              <a:rPr lang="en-US" smtClean="0"/>
              <a:t>3/17/2016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83B9CC4-6BF1-4ED5-9E3D-BAEFA118066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879424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fld id="{32335500-7304-4A36-98D1-6F34B30B7720}" type="slidenum">
              <a:rPr lang="en-US" altLang="en-US" sz="1200" smtClean="0"/>
              <a:pPr/>
              <a:t>38</a:t>
            </a:fld>
            <a:endParaRPr lang="en-US" altLang="en-US" sz="1200" smtClean="0"/>
          </a:p>
        </p:txBody>
      </p:sp>
      <p:sp>
        <p:nvSpPr>
          <p:cNvPr id="14339" name="Rectangle 2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/>
          <a:lstStyle/>
          <a:p>
            <a:endParaRPr lang="en-US" altLang="en-US" smtClean="0"/>
          </a:p>
        </p:txBody>
      </p:sp>
      <p:sp>
        <p:nvSpPr>
          <p:cNvPr id="14340" name="Rectangle 3"/>
          <p:cNvSpPr>
            <a:spLocks noGrp="1" noRot="1" noChangeAspect="1" noChangeArrowheads="1" noTextEdit="1"/>
          </p:cNvSpPr>
          <p:nvPr>
            <p:ph type="sldImg"/>
          </p:nvPr>
        </p:nvSpPr>
        <p:spPr>
          <a:ln w="12700" cap="flat">
            <a:solidFill>
              <a:schemeClr val="tx1"/>
            </a:solidFill>
          </a:ln>
        </p:spPr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ight Triangle 6"/>
          <p:cNvSpPr/>
          <p:nvPr/>
        </p:nvSpPr>
        <p:spPr>
          <a:xfrm>
            <a:off x="0" y="2647950"/>
            <a:ext cx="3571875" cy="4210050"/>
          </a:xfrm>
          <a:prstGeom prst="rt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-2380" y="-925"/>
            <a:ext cx="9146380" cy="6858925"/>
          </a:xfrm>
          <a:custGeom>
            <a:avLst/>
            <a:gdLst>
              <a:gd name="connsiteX0" fmla="*/ 0 w 3350419"/>
              <a:gd name="connsiteY0" fmla="*/ 2081213 h 2083594"/>
              <a:gd name="connsiteX1" fmla="*/ 3031331 w 3350419"/>
              <a:gd name="connsiteY1" fmla="*/ 0 h 2083594"/>
              <a:gd name="connsiteX2" fmla="*/ 3350419 w 3350419"/>
              <a:gd name="connsiteY2" fmla="*/ 80963 h 2083594"/>
              <a:gd name="connsiteX3" fmla="*/ 3350419 w 3350419"/>
              <a:gd name="connsiteY3" fmla="*/ 2083594 h 2083594"/>
              <a:gd name="connsiteX4" fmla="*/ 0 w 3350419"/>
              <a:gd name="connsiteY4" fmla="*/ 2081213 h 2083594"/>
              <a:gd name="connsiteX0" fmla="*/ 0 w 3112294"/>
              <a:gd name="connsiteY0" fmla="*/ 2019301 h 2083594"/>
              <a:gd name="connsiteX1" fmla="*/ 2793206 w 3112294"/>
              <a:gd name="connsiteY1" fmla="*/ 0 h 2083594"/>
              <a:gd name="connsiteX2" fmla="*/ 3112294 w 3112294"/>
              <a:gd name="connsiteY2" fmla="*/ 80963 h 2083594"/>
              <a:gd name="connsiteX3" fmla="*/ 3112294 w 3112294"/>
              <a:gd name="connsiteY3" fmla="*/ 2083594 h 2083594"/>
              <a:gd name="connsiteX4" fmla="*/ 0 w 3112294"/>
              <a:gd name="connsiteY4" fmla="*/ 2019301 h 2083594"/>
              <a:gd name="connsiteX0" fmla="*/ 0 w 3345656"/>
              <a:gd name="connsiteY0" fmla="*/ 2097882 h 2097882"/>
              <a:gd name="connsiteX1" fmla="*/ 3026568 w 3345656"/>
              <a:gd name="connsiteY1" fmla="*/ 0 h 2097882"/>
              <a:gd name="connsiteX2" fmla="*/ 3345656 w 3345656"/>
              <a:gd name="connsiteY2" fmla="*/ 80963 h 2097882"/>
              <a:gd name="connsiteX3" fmla="*/ 3345656 w 3345656"/>
              <a:gd name="connsiteY3" fmla="*/ 2083594 h 2097882"/>
              <a:gd name="connsiteX4" fmla="*/ 0 w 3345656"/>
              <a:gd name="connsiteY4" fmla="*/ 2097882 h 2097882"/>
              <a:gd name="connsiteX0" fmla="*/ 0 w 2800350"/>
              <a:gd name="connsiteY0" fmla="*/ 1935957 h 2083594"/>
              <a:gd name="connsiteX1" fmla="*/ 2481262 w 2800350"/>
              <a:gd name="connsiteY1" fmla="*/ 0 h 2083594"/>
              <a:gd name="connsiteX2" fmla="*/ 2800350 w 2800350"/>
              <a:gd name="connsiteY2" fmla="*/ 80963 h 2083594"/>
              <a:gd name="connsiteX3" fmla="*/ 2800350 w 2800350"/>
              <a:gd name="connsiteY3" fmla="*/ 2083594 h 2083594"/>
              <a:gd name="connsiteX4" fmla="*/ 0 w 2800350"/>
              <a:gd name="connsiteY4" fmla="*/ 1935957 h 2083594"/>
              <a:gd name="connsiteX0" fmla="*/ 0 w 3352800"/>
              <a:gd name="connsiteY0" fmla="*/ 2083594 h 2083594"/>
              <a:gd name="connsiteX1" fmla="*/ 3033712 w 3352800"/>
              <a:gd name="connsiteY1" fmla="*/ 0 h 2083594"/>
              <a:gd name="connsiteX2" fmla="*/ 3352800 w 3352800"/>
              <a:gd name="connsiteY2" fmla="*/ 80963 h 2083594"/>
              <a:gd name="connsiteX3" fmla="*/ 3352800 w 3352800"/>
              <a:gd name="connsiteY3" fmla="*/ 2083594 h 2083594"/>
              <a:gd name="connsiteX4" fmla="*/ 0 w 3352800"/>
              <a:gd name="connsiteY4" fmla="*/ 2083594 h 2083594"/>
              <a:gd name="connsiteX0" fmla="*/ 0 w 3352800"/>
              <a:gd name="connsiteY0" fmla="*/ 2002631 h 2002631"/>
              <a:gd name="connsiteX1" fmla="*/ 3033712 w 3352800"/>
              <a:gd name="connsiteY1" fmla="*/ 157162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988469 w 3352800"/>
              <a:gd name="connsiteY1" fmla="*/ 59530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833966 w 3352800"/>
              <a:gd name="connsiteY1" fmla="*/ 425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845314 w 3352800"/>
              <a:gd name="connsiteY1" fmla="*/ 12246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834839 w 3352800"/>
              <a:gd name="connsiteY1" fmla="*/ 425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875865 w 3352800"/>
              <a:gd name="connsiteY1" fmla="*/ 81782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901 h 2002901"/>
              <a:gd name="connsiteX1" fmla="*/ 2836585 w 3352800"/>
              <a:gd name="connsiteY1" fmla="*/ 0 h 2002901"/>
              <a:gd name="connsiteX2" fmla="*/ 3352800 w 3352800"/>
              <a:gd name="connsiteY2" fmla="*/ 270 h 2002901"/>
              <a:gd name="connsiteX3" fmla="*/ 3352800 w 3352800"/>
              <a:gd name="connsiteY3" fmla="*/ 2002901 h 2002901"/>
              <a:gd name="connsiteX4" fmla="*/ 0 w 3352800"/>
              <a:gd name="connsiteY4" fmla="*/ 2002901 h 2002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52800" h="2002901">
                <a:moveTo>
                  <a:pt x="0" y="2002901"/>
                </a:moveTo>
                <a:lnTo>
                  <a:pt x="2836585" y="0"/>
                </a:lnTo>
                <a:lnTo>
                  <a:pt x="3352800" y="270"/>
                </a:lnTo>
                <a:lnTo>
                  <a:pt x="3352800" y="2002901"/>
                </a:lnTo>
                <a:lnTo>
                  <a:pt x="0" y="2002901"/>
                </a:lnTo>
                <a:close/>
              </a:path>
            </a:pathLst>
          </a:custGeom>
          <a:solidFill>
            <a:schemeClr val="accent3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 rot="19140000">
            <a:off x="817112" y="1730403"/>
            <a:ext cx="5648623" cy="1204306"/>
          </a:xfrm>
        </p:spPr>
        <p:txBody>
          <a:bodyPr bIns="9144"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 rot="19140000">
            <a:off x="1212277" y="2470925"/>
            <a:ext cx="6511131" cy="329259"/>
          </a:xfrm>
        </p:spPr>
        <p:txBody>
          <a:bodyPr tIns="9144">
            <a:normAutofit/>
          </a:bodyPr>
          <a:lstStyle>
            <a:lvl1pPr marL="0" indent="0" algn="l">
              <a:buNone/>
              <a:defRPr kumimoji="0" lang="en-US" sz="1400" b="0" i="0" u="none" strike="noStrike" kern="1200" cap="all" spc="40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j-ea"/>
                <a:cs typeface="Tunga" pitchFamily="2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ct val="100000"/>
              <a:buFont typeface="Arial" pitchFamily="34" charset="0"/>
              <a:buNone/>
              <a:tabLst/>
              <a:defRPr/>
            </a:pPr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815CA6-16DE-4611-B8BB-71FC7961EC96}" type="datetimeFigureOut">
              <a:rPr lang="en-US" smtClean="0"/>
              <a:t>3/17/2016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18738-EB51-46D4-99EF-5E44C342FB74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815CA6-16DE-4611-B8BB-71FC7961EC96}" type="datetimeFigureOut">
              <a:rPr lang="en-US" smtClean="0"/>
              <a:t>3/17/2016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18738-EB51-46D4-99EF-5E44C342FB74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9"/>
            <a:ext cx="2057400" cy="4678362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9"/>
            <a:ext cx="6019800" cy="4678362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815CA6-16DE-4611-B8BB-71FC7961EC96}" type="datetimeFigureOut">
              <a:rPr lang="en-US" smtClean="0"/>
              <a:t>3/17/2016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18738-EB51-46D4-99EF-5E44C342FB74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815CA6-16DE-4611-B8BB-71FC7961EC96}" type="datetimeFigureOut">
              <a:rPr lang="en-US" smtClean="0"/>
              <a:t>3/17/2016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18738-EB51-46D4-99EF-5E44C342FB74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7"/>
          <p:cNvSpPr/>
          <p:nvPr/>
        </p:nvSpPr>
        <p:spPr>
          <a:xfrm>
            <a:off x="-2380" y="-925"/>
            <a:ext cx="9146380" cy="6858925"/>
          </a:xfrm>
          <a:custGeom>
            <a:avLst/>
            <a:gdLst>
              <a:gd name="connsiteX0" fmla="*/ 0 w 3350419"/>
              <a:gd name="connsiteY0" fmla="*/ 2081213 h 2083594"/>
              <a:gd name="connsiteX1" fmla="*/ 3031331 w 3350419"/>
              <a:gd name="connsiteY1" fmla="*/ 0 h 2083594"/>
              <a:gd name="connsiteX2" fmla="*/ 3350419 w 3350419"/>
              <a:gd name="connsiteY2" fmla="*/ 80963 h 2083594"/>
              <a:gd name="connsiteX3" fmla="*/ 3350419 w 3350419"/>
              <a:gd name="connsiteY3" fmla="*/ 2083594 h 2083594"/>
              <a:gd name="connsiteX4" fmla="*/ 0 w 3350419"/>
              <a:gd name="connsiteY4" fmla="*/ 2081213 h 2083594"/>
              <a:gd name="connsiteX0" fmla="*/ 0 w 3112294"/>
              <a:gd name="connsiteY0" fmla="*/ 2019301 h 2083594"/>
              <a:gd name="connsiteX1" fmla="*/ 2793206 w 3112294"/>
              <a:gd name="connsiteY1" fmla="*/ 0 h 2083594"/>
              <a:gd name="connsiteX2" fmla="*/ 3112294 w 3112294"/>
              <a:gd name="connsiteY2" fmla="*/ 80963 h 2083594"/>
              <a:gd name="connsiteX3" fmla="*/ 3112294 w 3112294"/>
              <a:gd name="connsiteY3" fmla="*/ 2083594 h 2083594"/>
              <a:gd name="connsiteX4" fmla="*/ 0 w 3112294"/>
              <a:gd name="connsiteY4" fmla="*/ 2019301 h 2083594"/>
              <a:gd name="connsiteX0" fmla="*/ 0 w 3345656"/>
              <a:gd name="connsiteY0" fmla="*/ 2097882 h 2097882"/>
              <a:gd name="connsiteX1" fmla="*/ 3026568 w 3345656"/>
              <a:gd name="connsiteY1" fmla="*/ 0 h 2097882"/>
              <a:gd name="connsiteX2" fmla="*/ 3345656 w 3345656"/>
              <a:gd name="connsiteY2" fmla="*/ 80963 h 2097882"/>
              <a:gd name="connsiteX3" fmla="*/ 3345656 w 3345656"/>
              <a:gd name="connsiteY3" fmla="*/ 2083594 h 2097882"/>
              <a:gd name="connsiteX4" fmla="*/ 0 w 3345656"/>
              <a:gd name="connsiteY4" fmla="*/ 2097882 h 2097882"/>
              <a:gd name="connsiteX0" fmla="*/ 0 w 2800350"/>
              <a:gd name="connsiteY0" fmla="*/ 1935957 h 2083594"/>
              <a:gd name="connsiteX1" fmla="*/ 2481262 w 2800350"/>
              <a:gd name="connsiteY1" fmla="*/ 0 h 2083594"/>
              <a:gd name="connsiteX2" fmla="*/ 2800350 w 2800350"/>
              <a:gd name="connsiteY2" fmla="*/ 80963 h 2083594"/>
              <a:gd name="connsiteX3" fmla="*/ 2800350 w 2800350"/>
              <a:gd name="connsiteY3" fmla="*/ 2083594 h 2083594"/>
              <a:gd name="connsiteX4" fmla="*/ 0 w 2800350"/>
              <a:gd name="connsiteY4" fmla="*/ 1935957 h 2083594"/>
              <a:gd name="connsiteX0" fmla="*/ 0 w 3352800"/>
              <a:gd name="connsiteY0" fmla="*/ 2083594 h 2083594"/>
              <a:gd name="connsiteX1" fmla="*/ 3033712 w 3352800"/>
              <a:gd name="connsiteY1" fmla="*/ 0 h 2083594"/>
              <a:gd name="connsiteX2" fmla="*/ 3352800 w 3352800"/>
              <a:gd name="connsiteY2" fmla="*/ 80963 h 2083594"/>
              <a:gd name="connsiteX3" fmla="*/ 3352800 w 3352800"/>
              <a:gd name="connsiteY3" fmla="*/ 2083594 h 2083594"/>
              <a:gd name="connsiteX4" fmla="*/ 0 w 3352800"/>
              <a:gd name="connsiteY4" fmla="*/ 2083594 h 2083594"/>
              <a:gd name="connsiteX0" fmla="*/ 0 w 3352800"/>
              <a:gd name="connsiteY0" fmla="*/ 2002631 h 2002631"/>
              <a:gd name="connsiteX1" fmla="*/ 3033712 w 3352800"/>
              <a:gd name="connsiteY1" fmla="*/ 157162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988469 w 3352800"/>
              <a:gd name="connsiteY1" fmla="*/ 59530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833966 w 3352800"/>
              <a:gd name="connsiteY1" fmla="*/ 425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845314 w 3352800"/>
              <a:gd name="connsiteY1" fmla="*/ 12246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834839 w 3352800"/>
              <a:gd name="connsiteY1" fmla="*/ 425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875865 w 3352800"/>
              <a:gd name="connsiteY1" fmla="*/ 81782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901 h 2002901"/>
              <a:gd name="connsiteX1" fmla="*/ 2836585 w 3352800"/>
              <a:gd name="connsiteY1" fmla="*/ 0 h 2002901"/>
              <a:gd name="connsiteX2" fmla="*/ 3352800 w 3352800"/>
              <a:gd name="connsiteY2" fmla="*/ 270 h 2002901"/>
              <a:gd name="connsiteX3" fmla="*/ 3352800 w 3352800"/>
              <a:gd name="connsiteY3" fmla="*/ 2002901 h 2002901"/>
              <a:gd name="connsiteX4" fmla="*/ 0 w 3352800"/>
              <a:gd name="connsiteY4" fmla="*/ 2002901 h 2002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52800" h="2002901">
                <a:moveTo>
                  <a:pt x="0" y="2002901"/>
                </a:moveTo>
                <a:lnTo>
                  <a:pt x="2836585" y="0"/>
                </a:lnTo>
                <a:lnTo>
                  <a:pt x="3352800" y="270"/>
                </a:lnTo>
                <a:lnTo>
                  <a:pt x="3352800" y="2002901"/>
                </a:lnTo>
                <a:lnTo>
                  <a:pt x="0" y="200290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ight Triangle 6"/>
          <p:cNvSpPr/>
          <p:nvPr/>
        </p:nvSpPr>
        <p:spPr>
          <a:xfrm>
            <a:off x="0" y="2647950"/>
            <a:ext cx="3571875" cy="4210050"/>
          </a:xfrm>
          <a:prstGeom prst="rtTriangle">
            <a:avLst/>
          </a:prstGeom>
          <a:solidFill>
            <a:schemeClr val="accent3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 rot="19140000">
            <a:off x="819399" y="1726737"/>
            <a:ext cx="5650992" cy="1207509"/>
          </a:xfrm>
        </p:spPr>
        <p:txBody>
          <a:bodyPr bIns="9144" anchor="b"/>
          <a:lstStyle>
            <a:lvl1pPr algn="l">
              <a:defRPr kumimoji="0" lang="en-US" sz="3200" b="0" i="0" u="none" strike="noStrike" kern="1200" cap="all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 rot="19140000">
            <a:off x="1216152" y="2468304"/>
            <a:ext cx="6510528" cy="329184"/>
          </a:xfrm>
        </p:spPr>
        <p:txBody>
          <a:bodyPr anchor="t">
            <a:normAutofit/>
          </a:bodyPr>
          <a:lstStyle>
            <a:lvl1pPr marL="0" indent="0">
              <a:buNone/>
              <a:defRPr kumimoji="0" lang="en-US" sz="1400" b="0" i="0" u="none" strike="noStrike" kern="1200" cap="all" spc="40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j-ea"/>
                <a:cs typeface="Tunga" pitchFamily="2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ct val="100000"/>
              <a:buFont typeface="Arial" pitchFamily="34" charset="0"/>
              <a:buNone/>
              <a:tabLst/>
              <a:defRPr/>
            </a:pPr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815CA6-16DE-4611-B8BB-71FC7961EC96}" type="datetimeFigureOut">
              <a:rPr lang="en-US" smtClean="0"/>
              <a:t>3/17/2016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18738-EB51-46D4-99EF-5E44C342FB74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22960" y="1097280"/>
            <a:ext cx="3200400" cy="3712464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700016" y="1097280"/>
            <a:ext cx="3200400" cy="3712464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815CA6-16DE-4611-B8BB-71FC7961EC96}" type="datetimeFigureOut">
              <a:rPr lang="en-US" smtClean="0"/>
              <a:t>3/17/2016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18738-EB51-46D4-99EF-5E44C342FB74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22960" y="1097280"/>
            <a:ext cx="3200400" cy="548640"/>
          </a:xfrm>
        </p:spPr>
        <p:txBody>
          <a:bodyPr anchor="b">
            <a:normAutofit/>
          </a:bodyPr>
          <a:lstStyle>
            <a:lvl1pPr marL="0" indent="0">
              <a:buNone/>
              <a:defRPr lang="en-US" sz="1400" b="0" kern="1200" cap="all" spc="400" baseline="0" dirty="0" smtClean="0">
                <a:solidFill>
                  <a:schemeClr val="tx1"/>
                </a:solidFill>
                <a:latin typeface="+mn-lt"/>
                <a:ea typeface="+mj-ea"/>
                <a:cs typeface="Tunga" pitchFamily="2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Font typeface="Arial" pitchFamily="34" charset="0"/>
              <a:buNone/>
            </a:pPr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19150" y="1701848"/>
            <a:ext cx="3200400" cy="3108960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700016" y="1097280"/>
            <a:ext cx="3200400" cy="548640"/>
          </a:xfrm>
        </p:spPr>
        <p:txBody>
          <a:bodyPr anchor="b">
            <a:normAutofit/>
          </a:bodyPr>
          <a:lstStyle>
            <a:lvl1pPr marL="0" indent="0">
              <a:buNone/>
              <a:defRPr lang="en-US" sz="1400" b="0" kern="1200" cap="all" spc="400" baseline="0" dirty="0" smtClean="0">
                <a:solidFill>
                  <a:schemeClr val="tx1"/>
                </a:solidFill>
                <a:latin typeface="+mn-lt"/>
                <a:ea typeface="+mj-ea"/>
                <a:cs typeface="Tunga" pitchFamily="2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Font typeface="Arial" pitchFamily="34" charset="0"/>
              <a:buNone/>
            </a:pPr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700016" y="1701848"/>
            <a:ext cx="3200400" cy="3108960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815CA6-16DE-4611-B8BB-71FC7961EC96}" type="datetimeFigureOut">
              <a:rPr lang="en-US" smtClean="0"/>
              <a:t>3/17/2016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18738-EB51-46D4-99EF-5E44C342FB74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815CA6-16DE-4611-B8BB-71FC7961EC96}" type="datetimeFigureOut">
              <a:rPr lang="en-US" smtClean="0"/>
              <a:t>3/17/2016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18738-EB51-46D4-99EF-5E44C342FB74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815CA6-16DE-4611-B8BB-71FC7961EC96}" type="datetimeFigureOut">
              <a:rPr lang="en-US" smtClean="0"/>
              <a:t>3/17/2016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18738-EB51-46D4-99EF-5E44C342FB74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ight Triangle 16"/>
          <p:cNvSpPr/>
          <p:nvPr/>
        </p:nvSpPr>
        <p:spPr>
          <a:xfrm>
            <a:off x="0" y="2647950"/>
            <a:ext cx="3571875" cy="4210050"/>
          </a:xfrm>
          <a:prstGeom prst="rt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ight Triangle 17"/>
          <p:cNvSpPr/>
          <p:nvPr/>
        </p:nvSpPr>
        <p:spPr>
          <a:xfrm rot="5400000">
            <a:off x="433389" y="-433387"/>
            <a:ext cx="6858000" cy="7724778"/>
          </a:xfrm>
          <a:prstGeom prst="rtTriangle">
            <a:avLst/>
          </a:prstGeom>
          <a:solidFill>
            <a:schemeClr val="accent3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lang="en-US"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 rot="19140000">
            <a:off x="784930" y="1576103"/>
            <a:ext cx="5212080" cy="1089427"/>
          </a:xfrm>
        </p:spPr>
        <p:txBody>
          <a:bodyPr bIns="0" anchor="b"/>
          <a:lstStyle>
            <a:lvl1pPr algn="l">
              <a:defRPr kumimoji="0" lang="en-US" sz="2800" b="0" i="0" u="none" strike="noStrike" kern="1200" cap="all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49552" y="2618912"/>
            <a:ext cx="3807779" cy="3324687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 rot="19140000">
            <a:off x="1297954" y="2253385"/>
            <a:ext cx="5794760" cy="623314"/>
          </a:xfrm>
        </p:spPr>
        <p:txBody>
          <a:bodyPr>
            <a:normAutofit/>
          </a:bodyPr>
          <a:lstStyle>
            <a:lvl1pPr marL="0" indent="0">
              <a:buNone/>
              <a:defRPr lang="en-US" sz="1400" b="1" kern="1200" dirty="0" smtClean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accent1"/>
              </a:buClr>
              <a:buSzPct val="100000"/>
              <a:buFont typeface="Arial" pitchFamily="34" charset="0"/>
              <a:buNone/>
              <a:tabLst/>
              <a:defRPr/>
            </a:pPr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815CA6-16DE-4611-B8BB-71FC7961EC96}" type="datetimeFigureOut">
              <a:rPr lang="en-US" smtClean="0"/>
              <a:t>3/17/2016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ln>
            <a:solidFill>
              <a:schemeClr val="tx2"/>
            </a:solidFill>
          </a:ln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4FA18738-EB51-46D4-99EF-5E44C342FB74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/>
          <p:cNvSpPr>
            <a:spLocks noGrp="1"/>
          </p:cNvSpPr>
          <p:nvPr>
            <p:ph type="pic" sz="quarter" idx="14"/>
          </p:nvPr>
        </p:nvSpPr>
        <p:spPr>
          <a:xfrm>
            <a:off x="2028825" y="0"/>
            <a:ext cx="7115175" cy="6858000"/>
          </a:xfrm>
          <a:custGeom>
            <a:avLst/>
            <a:gdLst>
              <a:gd name="connsiteX0" fmla="*/ 0 w 7104888"/>
              <a:gd name="connsiteY0" fmla="*/ 0 h 6858000"/>
              <a:gd name="connsiteX1" fmla="*/ 7104888 w 7104888"/>
              <a:gd name="connsiteY1" fmla="*/ 0 h 6858000"/>
              <a:gd name="connsiteX2" fmla="*/ 7104888 w 7104888"/>
              <a:gd name="connsiteY2" fmla="*/ 6858000 h 6858000"/>
              <a:gd name="connsiteX3" fmla="*/ 0 w 7104888"/>
              <a:gd name="connsiteY3" fmla="*/ 6858000 h 6858000"/>
              <a:gd name="connsiteX4" fmla="*/ 0 w 7104888"/>
              <a:gd name="connsiteY4" fmla="*/ 0 h 6858000"/>
              <a:gd name="connsiteX0" fmla="*/ 0 w 7104888"/>
              <a:gd name="connsiteY0" fmla="*/ 0 h 6858000"/>
              <a:gd name="connsiteX1" fmla="*/ 5695188 w 7104888"/>
              <a:gd name="connsiteY1" fmla="*/ 0 h 6858000"/>
              <a:gd name="connsiteX2" fmla="*/ 7104888 w 7104888"/>
              <a:gd name="connsiteY2" fmla="*/ 0 h 6858000"/>
              <a:gd name="connsiteX3" fmla="*/ 7104888 w 7104888"/>
              <a:gd name="connsiteY3" fmla="*/ 6858000 h 6858000"/>
              <a:gd name="connsiteX4" fmla="*/ 0 w 7104888"/>
              <a:gd name="connsiteY4" fmla="*/ 6858000 h 6858000"/>
              <a:gd name="connsiteX5" fmla="*/ 0 w 7104888"/>
              <a:gd name="connsiteY5" fmla="*/ 0 h 6858000"/>
              <a:gd name="connsiteX0" fmla="*/ 10287 w 7115175"/>
              <a:gd name="connsiteY0" fmla="*/ 0 h 6858000"/>
              <a:gd name="connsiteX1" fmla="*/ 5705475 w 7115175"/>
              <a:gd name="connsiteY1" fmla="*/ 0 h 6858000"/>
              <a:gd name="connsiteX2" fmla="*/ 7115175 w 7115175"/>
              <a:gd name="connsiteY2" fmla="*/ 0 h 6858000"/>
              <a:gd name="connsiteX3" fmla="*/ 7115175 w 7115175"/>
              <a:gd name="connsiteY3" fmla="*/ 6858000 h 6858000"/>
              <a:gd name="connsiteX4" fmla="*/ 10287 w 7115175"/>
              <a:gd name="connsiteY4" fmla="*/ 6858000 h 6858000"/>
              <a:gd name="connsiteX5" fmla="*/ 0 w 7115175"/>
              <a:gd name="connsiteY5" fmla="*/ 5048250 h 6858000"/>
              <a:gd name="connsiteX6" fmla="*/ 10287 w 7115175"/>
              <a:gd name="connsiteY6" fmla="*/ 0 h 6858000"/>
              <a:gd name="connsiteX0" fmla="*/ 10287 w 7115175"/>
              <a:gd name="connsiteY0" fmla="*/ 0 h 6858000"/>
              <a:gd name="connsiteX1" fmla="*/ 5705475 w 7115175"/>
              <a:gd name="connsiteY1" fmla="*/ 0 h 6858000"/>
              <a:gd name="connsiteX2" fmla="*/ 7115175 w 7115175"/>
              <a:gd name="connsiteY2" fmla="*/ 0 h 6858000"/>
              <a:gd name="connsiteX3" fmla="*/ 7115175 w 7115175"/>
              <a:gd name="connsiteY3" fmla="*/ 6858000 h 6858000"/>
              <a:gd name="connsiteX4" fmla="*/ 1533526 w 7115175"/>
              <a:gd name="connsiteY4" fmla="*/ 6848475 h 6858000"/>
              <a:gd name="connsiteX5" fmla="*/ 10287 w 7115175"/>
              <a:gd name="connsiteY5" fmla="*/ 6858000 h 6858000"/>
              <a:gd name="connsiteX6" fmla="*/ 0 w 7115175"/>
              <a:gd name="connsiteY6" fmla="*/ 5048250 h 6858000"/>
              <a:gd name="connsiteX7" fmla="*/ 10287 w 7115175"/>
              <a:gd name="connsiteY7" fmla="*/ 0 h 6858000"/>
              <a:gd name="connsiteX0" fmla="*/ 10287 w 7115175"/>
              <a:gd name="connsiteY0" fmla="*/ 0 h 6858000"/>
              <a:gd name="connsiteX1" fmla="*/ 5705475 w 7115175"/>
              <a:gd name="connsiteY1" fmla="*/ 0 h 6858000"/>
              <a:gd name="connsiteX2" fmla="*/ 7115175 w 7115175"/>
              <a:gd name="connsiteY2" fmla="*/ 0 h 6858000"/>
              <a:gd name="connsiteX3" fmla="*/ 7115175 w 7115175"/>
              <a:gd name="connsiteY3" fmla="*/ 6858000 h 6858000"/>
              <a:gd name="connsiteX4" fmla="*/ 1533526 w 7115175"/>
              <a:gd name="connsiteY4" fmla="*/ 6848475 h 6858000"/>
              <a:gd name="connsiteX5" fmla="*/ 0 w 7115175"/>
              <a:gd name="connsiteY5" fmla="*/ 5048250 h 6858000"/>
              <a:gd name="connsiteX6" fmla="*/ 10287 w 7115175"/>
              <a:gd name="connsiteY6" fmla="*/ 0 h 6858000"/>
              <a:gd name="connsiteX0" fmla="*/ 0 w 7115175"/>
              <a:gd name="connsiteY0" fmla="*/ 5048250 h 6858000"/>
              <a:gd name="connsiteX1" fmla="*/ 5705475 w 7115175"/>
              <a:gd name="connsiteY1" fmla="*/ 0 h 6858000"/>
              <a:gd name="connsiteX2" fmla="*/ 7115175 w 7115175"/>
              <a:gd name="connsiteY2" fmla="*/ 0 h 6858000"/>
              <a:gd name="connsiteX3" fmla="*/ 7115175 w 7115175"/>
              <a:gd name="connsiteY3" fmla="*/ 6858000 h 6858000"/>
              <a:gd name="connsiteX4" fmla="*/ 1533526 w 7115175"/>
              <a:gd name="connsiteY4" fmla="*/ 6848475 h 6858000"/>
              <a:gd name="connsiteX5" fmla="*/ 0 w 7115175"/>
              <a:gd name="connsiteY5" fmla="*/ 504825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5175" h="6858000">
                <a:moveTo>
                  <a:pt x="0" y="5048250"/>
                </a:moveTo>
                <a:lnTo>
                  <a:pt x="5705475" y="0"/>
                </a:lnTo>
                <a:lnTo>
                  <a:pt x="7115175" y="0"/>
                </a:lnTo>
                <a:lnTo>
                  <a:pt x="7115175" y="6858000"/>
                </a:lnTo>
                <a:lnTo>
                  <a:pt x="1533526" y="6848475"/>
                </a:lnTo>
                <a:lnTo>
                  <a:pt x="0" y="5048250"/>
                </a:lnTo>
                <a:close/>
              </a:path>
            </a:pathLst>
          </a:custGeom>
          <a:solidFill>
            <a:schemeClr val="accent3">
              <a:alpha val="80000"/>
            </a:schemeClr>
          </a:solidFill>
        </p:spPr>
        <p:txBody>
          <a:bodyPr rIns="182880" anchor="ctr"/>
          <a:lstStyle>
            <a:lvl1pPr algn="r">
              <a:defRPr/>
            </a:lvl1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9" name="Right Triangle 8"/>
          <p:cNvSpPr/>
          <p:nvPr/>
        </p:nvSpPr>
        <p:spPr>
          <a:xfrm>
            <a:off x="0" y="2647950"/>
            <a:ext cx="3571875" cy="4210050"/>
          </a:xfrm>
          <a:prstGeom prst="rt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0" y="5048250"/>
            <a:ext cx="3571875" cy="1809750"/>
          </a:xfrm>
          <a:custGeom>
            <a:avLst/>
            <a:gdLst>
              <a:gd name="connsiteX0" fmla="*/ 0 w 3571875"/>
              <a:gd name="connsiteY0" fmla="*/ 4210050 h 4210050"/>
              <a:gd name="connsiteX1" fmla="*/ 0 w 3571875"/>
              <a:gd name="connsiteY1" fmla="*/ 0 h 4210050"/>
              <a:gd name="connsiteX2" fmla="*/ 3571875 w 3571875"/>
              <a:gd name="connsiteY2" fmla="*/ 4210050 h 4210050"/>
              <a:gd name="connsiteX3" fmla="*/ 0 w 3571875"/>
              <a:gd name="connsiteY3" fmla="*/ 4210050 h 4210050"/>
              <a:gd name="connsiteX0" fmla="*/ 0 w 3571875"/>
              <a:gd name="connsiteY0" fmla="*/ 1809750 h 1809750"/>
              <a:gd name="connsiteX1" fmla="*/ 1895475 w 3571875"/>
              <a:gd name="connsiteY1" fmla="*/ 0 h 1809750"/>
              <a:gd name="connsiteX2" fmla="*/ 3571875 w 3571875"/>
              <a:gd name="connsiteY2" fmla="*/ 1809750 h 1809750"/>
              <a:gd name="connsiteX3" fmla="*/ 0 w 3571875"/>
              <a:gd name="connsiteY3" fmla="*/ 1809750 h 1809750"/>
              <a:gd name="connsiteX0" fmla="*/ 0 w 3571875"/>
              <a:gd name="connsiteY0" fmla="*/ 1809750 h 1809750"/>
              <a:gd name="connsiteX1" fmla="*/ 2038350 w 3571875"/>
              <a:gd name="connsiteY1" fmla="*/ 0 h 1809750"/>
              <a:gd name="connsiteX2" fmla="*/ 3571875 w 3571875"/>
              <a:gd name="connsiteY2" fmla="*/ 1809750 h 1809750"/>
              <a:gd name="connsiteX3" fmla="*/ 0 w 3571875"/>
              <a:gd name="connsiteY3" fmla="*/ 1809750 h 1809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71875" h="1809750">
                <a:moveTo>
                  <a:pt x="0" y="1809750"/>
                </a:moveTo>
                <a:lnTo>
                  <a:pt x="2038350" y="0"/>
                </a:lnTo>
                <a:lnTo>
                  <a:pt x="3571875" y="1809750"/>
                </a:lnTo>
                <a:lnTo>
                  <a:pt x="0" y="1809750"/>
                </a:lnTo>
                <a:close/>
              </a:path>
            </a:pathLst>
          </a:custGeom>
          <a:solidFill>
            <a:schemeClr val="accent3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 rot="19140000">
            <a:off x="671197" y="1717501"/>
            <a:ext cx="5486400" cy="867444"/>
          </a:xfrm>
        </p:spPr>
        <p:txBody>
          <a:bodyPr anchor="b"/>
          <a:lstStyle>
            <a:lvl1pPr algn="l">
              <a:defRPr sz="2800" b="0">
                <a:latin typeface="+mj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 rot="19140000">
            <a:off x="1143479" y="2180529"/>
            <a:ext cx="6096545" cy="740664"/>
          </a:xfrm>
        </p:spPr>
        <p:txBody>
          <a:bodyPr/>
          <a:lstStyle>
            <a:lvl1pPr marL="0" indent="0">
              <a:buNone/>
              <a:defRPr sz="1400">
                <a:solidFill>
                  <a:schemeClr val="tx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815CA6-16DE-4611-B8BB-71FC7961EC96}" type="datetimeFigureOut">
              <a:rPr lang="en-US" smtClean="0"/>
              <a:t>3/17/2016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18738-EB51-46D4-99EF-5E44C342FB74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/>
          <p:nvPr/>
        </p:nvSpPr>
        <p:spPr>
          <a:xfrm>
            <a:off x="-2382" y="5050633"/>
            <a:ext cx="3574257" cy="1807368"/>
          </a:xfrm>
          <a:custGeom>
            <a:avLst/>
            <a:gdLst>
              <a:gd name="connsiteX0" fmla="*/ 0 w 3571875"/>
              <a:gd name="connsiteY0" fmla="*/ 4210050 h 4210050"/>
              <a:gd name="connsiteX1" fmla="*/ 0 w 3571875"/>
              <a:gd name="connsiteY1" fmla="*/ 0 h 4210050"/>
              <a:gd name="connsiteX2" fmla="*/ 3571875 w 3571875"/>
              <a:gd name="connsiteY2" fmla="*/ 4210050 h 4210050"/>
              <a:gd name="connsiteX3" fmla="*/ 0 w 3571875"/>
              <a:gd name="connsiteY3" fmla="*/ 4210050 h 4210050"/>
              <a:gd name="connsiteX0" fmla="*/ 0 w 3571875"/>
              <a:gd name="connsiteY0" fmla="*/ 4210050 h 4210050"/>
              <a:gd name="connsiteX1" fmla="*/ 0 w 3571875"/>
              <a:gd name="connsiteY1" fmla="*/ 0 h 4210050"/>
              <a:gd name="connsiteX2" fmla="*/ 2028825 w 3571875"/>
              <a:gd name="connsiteY2" fmla="*/ 2388394 h 4210050"/>
              <a:gd name="connsiteX3" fmla="*/ 3571875 w 3571875"/>
              <a:gd name="connsiteY3" fmla="*/ 4210050 h 4210050"/>
              <a:gd name="connsiteX4" fmla="*/ 0 w 3571875"/>
              <a:gd name="connsiteY4" fmla="*/ 4210050 h 4210050"/>
              <a:gd name="connsiteX0" fmla="*/ 0 w 3571875"/>
              <a:gd name="connsiteY0" fmla="*/ 4210050 h 4210050"/>
              <a:gd name="connsiteX1" fmla="*/ 0 w 3571875"/>
              <a:gd name="connsiteY1" fmla="*/ 0 h 4210050"/>
              <a:gd name="connsiteX2" fmla="*/ 2028825 w 3571875"/>
              <a:gd name="connsiteY2" fmla="*/ 2205038 h 4210050"/>
              <a:gd name="connsiteX3" fmla="*/ 3571875 w 3571875"/>
              <a:gd name="connsiteY3" fmla="*/ 4210050 h 4210050"/>
              <a:gd name="connsiteX4" fmla="*/ 0 w 3571875"/>
              <a:gd name="connsiteY4" fmla="*/ 4210050 h 4210050"/>
              <a:gd name="connsiteX0" fmla="*/ 0 w 3571875"/>
              <a:gd name="connsiteY0" fmla="*/ 4210050 h 4210050"/>
              <a:gd name="connsiteX1" fmla="*/ 0 w 3571875"/>
              <a:gd name="connsiteY1" fmla="*/ 0 h 4210050"/>
              <a:gd name="connsiteX2" fmla="*/ 2028825 w 3571875"/>
              <a:gd name="connsiteY2" fmla="*/ 2393157 h 4210050"/>
              <a:gd name="connsiteX3" fmla="*/ 3571875 w 3571875"/>
              <a:gd name="connsiteY3" fmla="*/ 4210050 h 4210050"/>
              <a:gd name="connsiteX4" fmla="*/ 0 w 3571875"/>
              <a:gd name="connsiteY4" fmla="*/ 4210050 h 4210050"/>
              <a:gd name="connsiteX0" fmla="*/ 0 w 3571875"/>
              <a:gd name="connsiteY0" fmla="*/ 4210050 h 4210050"/>
              <a:gd name="connsiteX1" fmla="*/ 0 w 3571875"/>
              <a:gd name="connsiteY1" fmla="*/ 0 h 4210050"/>
              <a:gd name="connsiteX2" fmla="*/ 2028825 w 3571875"/>
              <a:gd name="connsiteY2" fmla="*/ 2393157 h 4210050"/>
              <a:gd name="connsiteX3" fmla="*/ 3571875 w 3571875"/>
              <a:gd name="connsiteY3" fmla="*/ 4210050 h 4210050"/>
              <a:gd name="connsiteX4" fmla="*/ 0 w 3571875"/>
              <a:gd name="connsiteY4" fmla="*/ 4210050 h 4210050"/>
              <a:gd name="connsiteX0" fmla="*/ 0 w 3571875"/>
              <a:gd name="connsiteY0" fmla="*/ 4210050 h 4210050"/>
              <a:gd name="connsiteX1" fmla="*/ 0 w 3571875"/>
              <a:gd name="connsiteY1" fmla="*/ 0 h 4210050"/>
              <a:gd name="connsiteX2" fmla="*/ 2028825 w 3571875"/>
              <a:gd name="connsiteY2" fmla="*/ 2281238 h 4210050"/>
              <a:gd name="connsiteX3" fmla="*/ 3571875 w 3571875"/>
              <a:gd name="connsiteY3" fmla="*/ 4210050 h 4210050"/>
              <a:gd name="connsiteX4" fmla="*/ 0 w 3571875"/>
              <a:gd name="connsiteY4" fmla="*/ 4210050 h 4210050"/>
              <a:gd name="connsiteX0" fmla="*/ 0 w 3571875"/>
              <a:gd name="connsiteY0" fmla="*/ 4210050 h 4210050"/>
              <a:gd name="connsiteX1" fmla="*/ 0 w 3571875"/>
              <a:gd name="connsiteY1" fmla="*/ 0 h 4210050"/>
              <a:gd name="connsiteX2" fmla="*/ 2028825 w 3571875"/>
              <a:gd name="connsiteY2" fmla="*/ 2393157 h 4210050"/>
              <a:gd name="connsiteX3" fmla="*/ 3571875 w 3571875"/>
              <a:gd name="connsiteY3" fmla="*/ 4210050 h 4210050"/>
              <a:gd name="connsiteX4" fmla="*/ 0 w 3571875"/>
              <a:gd name="connsiteY4" fmla="*/ 4210050 h 4210050"/>
              <a:gd name="connsiteX0" fmla="*/ 0 w 3571875"/>
              <a:gd name="connsiteY0" fmla="*/ 4210050 h 4210050"/>
              <a:gd name="connsiteX1" fmla="*/ 0 w 3571875"/>
              <a:gd name="connsiteY1" fmla="*/ 0 h 4210050"/>
              <a:gd name="connsiteX2" fmla="*/ 2028825 w 3571875"/>
              <a:gd name="connsiteY2" fmla="*/ 2393157 h 4210050"/>
              <a:gd name="connsiteX3" fmla="*/ 3571875 w 3571875"/>
              <a:gd name="connsiteY3" fmla="*/ 4210050 h 4210050"/>
              <a:gd name="connsiteX4" fmla="*/ 0 w 3571875"/>
              <a:gd name="connsiteY4" fmla="*/ 4210050 h 4210050"/>
              <a:gd name="connsiteX0" fmla="*/ 0 w 3571875"/>
              <a:gd name="connsiteY0" fmla="*/ 4210050 h 4210050"/>
              <a:gd name="connsiteX1" fmla="*/ 0 w 3571875"/>
              <a:gd name="connsiteY1" fmla="*/ 0 h 4210050"/>
              <a:gd name="connsiteX2" fmla="*/ 2076450 w 3571875"/>
              <a:gd name="connsiteY2" fmla="*/ 2274094 h 4210050"/>
              <a:gd name="connsiteX3" fmla="*/ 3571875 w 3571875"/>
              <a:gd name="connsiteY3" fmla="*/ 4210050 h 4210050"/>
              <a:gd name="connsiteX4" fmla="*/ 0 w 3571875"/>
              <a:gd name="connsiteY4" fmla="*/ 4210050 h 4210050"/>
              <a:gd name="connsiteX0" fmla="*/ 0 w 3571875"/>
              <a:gd name="connsiteY0" fmla="*/ 4210050 h 4210050"/>
              <a:gd name="connsiteX1" fmla="*/ 0 w 3571875"/>
              <a:gd name="connsiteY1" fmla="*/ 0 h 4210050"/>
              <a:gd name="connsiteX2" fmla="*/ 2245519 w 3571875"/>
              <a:gd name="connsiteY2" fmla="*/ 2405063 h 4210050"/>
              <a:gd name="connsiteX3" fmla="*/ 3571875 w 3571875"/>
              <a:gd name="connsiteY3" fmla="*/ 4210050 h 4210050"/>
              <a:gd name="connsiteX4" fmla="*/ 0 w 3571875"/>
              <a:gd name="connsiteY4" fmla="*/ 4210050 h 4210050"/>
              <a:gd name="connsiteX0" fmla="*/ 0 w 3571875"/>
              <a:gd name="connsiteY0" fmla="*/ 4210050 h 4210050"/>
              <a:gd name="connsiteX1" fmla="*/ 0 w 3571875"/>
              <a:gd name="connsiteY1" fmla="*/ 0 h 4210050"/>
              <a:gd name="connsiteX2" fmla="*/ 2038350 w 3571875"/>
              <a:gd name="connsiteY2" fmla="*/ 2405063 h 4210050"/>
              <a:gd name="connsiteX3" fmla="*/ 3571875 w 3571875"/>
              <a:gd name="connsiteY3" fmla="*/ 4210050 h 4210050"/>
              <a:gd name="connsiteX4" fmla="*/ 0 w 3571875"/>
              <a:gd name="connsiteY4" fmla="*/ 4210050 h 4210050"/>
              <a:gd name="connsiteX0" fmla="*/ 0 w 3571875"/>
              <a:gd name="connsiteY0" fmla="*/ 2433637 h 2433637"/>
              <a:gd name="connsiteX1" fmla="*/ 257175 w 3571875"/>
              <a:gd name="connsiteY1" fmla="*/ 0 h 2433637"/>
              <a:gd name="connsiteX2" fmla="*/ 2038350 w 3571875"/>
              <a:gd name="connsiteY2" fmla="*/ 628650 h 2433637"/>
              <a:gd name="connsiteX3" fmla="*/ 3571875 w 3571875"/>
              <a:gd name="connsiteY3" fmla="*/ 2433637 h 2433637"/>
              <a:gd name="connsiteX4" fmla="*/ 0 w 3571875"/>
              <a:gd name="connsiteY4" fmla="*/ 2433637 h 2433637"/>
              <a:gd name="connsiteX0" fmla="*/ 2382 w 3574257"/>
              <a:gd name="connsiteY0" fmla="*/ 1807368 h 1807368"/>
              <a:gd name="connsiteX1" fmla="*/ 0 w 3574257"/>
              <a:gd name="connsiteY1" fmla="*/ 0 h 1807368"/>
              <a:gd name="connsiteX2" fmla="*/ 2040732 w 3574257"/>
              <a:gd name="connsiteY2" fmla="*/ 2381 h 1807368"/>
              <a:gd name="connsiteX3" fmla="*/ 3574257 w 3574257"/>
              <a:gd name="connsiteY3" fmla="*/ 1807368 h 1807368"/>
              <a:gd name="connsiteX4" fmla="*/ 2382 w 3574257"/>
              <a:gd name="connsiteY4" fmla="*/ 1807368 h 1807368"/>
              <a:gd name="connsiteX0" fmla="*/ 2382 w 3574257"/>
              <a:gd name="connsiteY0" fmla="*/ 1807368 h 1807368"/>
              <a:gd name="connsiteX1" fmla="*/ 0 w 3574257"/>
              <a:gd name="connsiteY1" fmla="*/ 0 h 1807368"/>
              <a:gd name="connsiteX2" fmla="*/ 1924051 w 3574257"/>
              <a:gd name="connsiteY2" fmla="*/ 307181 h 1807368"/>
              <a:gd name="connsiteX3" fmla="*/ 3574257 w 3574257"/>
              <a:gd name="connsiteY3" fmla="*/ 1807368 h 1807368"/>
              <a:gd name="connsiteX4" fmla="*/ 2382 w 3574257"/>
              <a:gd name="connsiteY4" fmla="*/ 1807368 h 1807368"/>
              <a:gd name="connsiteX0" fmla="*/ 2382 w 3574257"/>
              <a:gd name="connsiteY0" fmla="*/ 1809749 h 1809749"/>
              <a:gd name="connsiteX1" fmla="*/ 0 w 3574257"/>
              <a:gd name="connsiteY1" fmla="*/ 2381 h 1809749"/>
              <a:gd name="connsiteX2" fmla="*/ 2038351 w 3574257"/>
              <a:gd name="connsiteY2" fmla="*/ 0 h 1809749"/>
              <a:gd name="connsiteX3" fmla="*/ 3574257 w 3574257"/>
              <a:gd name="connsiteY3" fmla="*/ 1809749 h 1809749"/>
              <a:gd name="connsiteX4" fmla="*/ 2382 w 3574257"/>
              <a:gd name="connsiteY4" fmla="*/ 1809749 h 1809749"/>
              <a:gd name="connsiteX0" fmla="*/ 2382 w 3574257"/>
              <a:gd name="connsiteY0" fmla="*/ 1807368 h 1807368"/>
              <a:gd name="connsiteX1" fmla="*/ 0 w 3574257"/>
              <a:gd name="connsiteY1" fmla="*/ 0 h 1807368"/>
              <a:gd name="connsiteX2" fmla="*/ 1640682 w 3574257"/>
              <a:gd name="connsiteY2" fmla="*/ 450057 h 1807368"/>
              <a:gd name="connsiteX3" fmla="*/ 3574257 w 3574257"/>
              <a:gd name="connsiteY3" fmla="*/ 1807368 h 1807368"/>
              <a:gd name="connsiteX4" fmla="*/ 2382 w 3574257"/>
              <a:gd name="connsiteY4" fmla="*/ 1807368 h 1807368"/>
              <a:gd name="connsiteX0" fmla="*/ 2382 w 3574257"/>
              <a:gd name="connsiteY0" fmla="*/ 1809749 h 1809749"/>
              <a:gd name="connsiteX1" fmla="*/ 0 w 3574257"/>
              <a:gd name="connsiteY1" fmla="*/ 2381 h 1809749"/>
              <a:gd name="connsiteX2" fmla="*/ 2038351 w 3574257"/>
              <a:gd name="connsiteY2" fmla="*/ 0 h 1809749"/>
              <a:gd name="connsiteX3" fmla="*/ 3574257 w 3574257"/>
              <a:gd name="connsiteY3" fmla="*/ 1809749 h 1809749"/>
              <a:gd name="connsiteX4" fmla="*/ 2382 w 3574257"/>
              <a:gd name="connsiteY4" fmla="*/ 1809749 h 1809749"/>
              <a:gd name="connsiteX0" fmla="*/ 2382 w 3574257"/>
              <a:gd name="connsiteY0" fmla="*/ 1807368 h 1807368"/>
              <a:gd name="connsiteX1" fmla="*/ 0 w 3574257"/>
              <a:gd name="connsiteY1" fmla="*/ 0 h 1807368"/>
              <a:gd name="connsiteX2" fmla="*/ 1657351 w 3574257"/>
              <a:gd name="connsiteY2" fmla="*/ 230982 h 1807368"/>
              <a:gd name="connsiteX3" fmla="*/ 3574257 w 3574257"/>
              <a:gd name="connsiteY3" fmla="*/ 1807368 h 1807368"/>
              <a:gd name="connsiteX4" fmla="*/ 2382 w 3574257"/>
              <a:gd name="connsiteY4" fmla="*/ 1807368 h 1807368"/>
              <a:gd name="connsiteX0" fmla="*/ 2382 w 3574257"/>
              <a:gd name="connsiteY0" fmla="*/ 1807368 h 1807368"/>
              <a:gd name="connsiteX1" fmla="*/ 0 w 3574257"/>
              <a:gd name="connsiteY1" fmla="*/ 0 h 1807368"/>
              <a:gd name="connsiteX2" fmla="*/ 2040732 w 3574257"/>
              <a:gd name="connsiteY2" fmla="*/ 2382 h 1807368"/>
              <a:gd name="connsiteX3" fmla="*/ 3574257 w 3574257"/>
              <a:gd name="connsiteY3" fmla="*/ 1807368 h 1807368"/>
              <a:gd name="connsiteX4" fmla="*/ 2382 w 3574257"/>
              <a:gd name="connsiteY4" fmla="*/ 1807368 h 1807368"/>
              <a:gd name="connsiteX0" fmla="*/ 2382 w 3574257"/>
              <a:gd name="connsiteY0" fmla="*/ 1807368 h 1807368"/>
              <a:gd name="connsiteX1" fmla="*/ 0 w 3574257"/>
              <a:gd name="connsiteY1" fmla="*/ 0 h 1807368"/>
              <a:gd name="connsiteX2" fmla="*/ 1774032 w 3574257"/>
              <a:gd name="connsiteY2" fmla="*/ 161925 h 1807368"/>
              <a:gd name="connsiteX3" fmla="*/ 3574257 w 3574257"/>
              <a:gd name="connsiteY3" fmla="*/ 1807368 h 1807368"/>
              <a:gd name="connsiteX4" fmla="*/ 2382 w 3574257"/>
              <a:gd name="connsiteY4" fmla="*/ 1807368 h 1807368"/>
              <a:gd name="connsiteX0" fmla="*/ 2382 w 3574257"/>
              <a:gd name="connsiteY0" fmla="*/ 1807368 h 1807368"/>
              <a:gd name="connsiteX1" fmla="*/ 0 w 3574257"/>
              <a:gd name="connsiteY1" fmla="*/ 0 h 1807368"/>
              <a:gd name="connsiteX2" fmla="*/ 1969294 w 3574257"/>
              <a:gd name="connsiteY2" fmla="*/ 21432 h 1807368"/>
              <a:gd name="connsiteX3" fmla="*/ 3574257 w 3574257"/>
              <a:gd name="connsiteY3" fmla="*/ 1807368 h 1807368"/>
              <a:gd name="connsiteX4" fmla="*/ 2382 w 3574257"/>
              <a:gd name="connsiteY4" fmla="*/ 1807368 h 1807368"/>
              <a:gd name="connsiteX0" fmla="*/ 2382 w 3574257"/>
              <a:gd name="connsiteY0" fmla="*/ 1807368 h 1807368"/>
              <a:gd name="connsiteX1" fmla="*/ 0 w 3574257"/>
              <a:gd name="connsiteY1" fmla="*/ 0 h 1807368"/>
              <a:gd name="connsiteX2" fmla="*/ 1819275 w 3574257"/>
              <a:gd name="connsiteY2" fmla="*/ 200026 h 1807368"/>
              <a:gd name="connsiteX3" fmla="*/ 3574257 w 3574257"/>
              <a:gd name="connsiteY3" fmla="*/ 1807368 h 1807368"/>
              <a:gd name="connsiteX4" fmla="*/ 2382 w 3574257"/>
              <a:gd name="connsiteY4" fmla="*/ 1807368 h 1807368"/>
              <a:gd name="connsiteX0" fmla="*/ 2382 w 3574257"/>
              <a:gd name="connsiteY0" fmla="*/ 1807368 h 1807368"/>
              <a:gd name="connsiteX1" fmla="*/ 0 w 3574257"/>
              <a:gd name="connsiteY1" fmla="*/ 0 h 1807368"/>
              <a:gd name="connsiteX2" fmla="*/ 2045494 w 3574257"/>
              <a:gd name="connsiteY2" fmla="*/ 1 h 1807368"/>
              <a:gd name="connsiteX3" fmla="*/ 3574257 w 3574257"/>
              <a:gd name="connsiteY3" fmla="*/ 1807368 h 1807368"/>
              <a:gd name="connsiteX4" fmla="*/ 2382 w 3574257"/>
              <a:gd name="connsiteY4" fmla="*/ 1807368 h 180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4257" h="1807368">
                <a:moveTo>
                  <a:pt x="2382" y="1807368"/>
                </a:moveTo>
                <a:lnTo>
                  <a:pt x="0" y="0"/>
                </a:lnTo>
                <a:lnTo>
                  <a:pt x="2045494" y="1"/>
                </a:lnTo>
                <a:lnTo>
                  <a:pt x="3574257" y="1807368"/>
                </a:lnTo>
                <a:lnTo>
                  <a:pt x="2382" y="180736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-2380" y="5051292"/>
            <a:ext cx="9146380" cy="1806709"/>
          </a:xfrm>
          <a:custGeom>
            <a:avLst/>
            <a:gdLst>
              <a:gd name="connsiteX0" fmla="*/ 0 w 3350419"/>
              <a:gd name="connsiteY0" fmla="*/ 2081213 h 2083594"/>
              <a:gd name="connsiteX1" fmla="*/ 3031331 w 3350419"/>
              <a:gd name="connsiteY1" fmla="*/ 0 h 2083594"/>
              <a:gd name="connsiteX2" fmla="*/ 3350419 w 3350419"/>
              <a:gd name="connsiteY2" fmla="*/ 80963 h 2083594"/>
              <a:gd name="connsiteX3" fmla="*/ 3350419 w 3350419"/>
              <a:gd name="connsiteY3" fmla="*/ 2083594 h 2083594"/>
              <a:gd name="connsiteX4" fmla="*/ 0 w 3350419"/>
              <a:gd name="connsiteY4" fmla="*/ 2081213 h 2083594"/>
              <a:gd name="connsiteX0" fmla="*/ 0 w 3112294"/>
              <a:gd name="connsiteY0" fmla="*/ 2019301 h 2083594"/>
              <a:gd name="connsiteX1" fmla="*/ 2793206 w 3112294"/>
              <a:gd name="connsiteY1" fmla="*/ 0 h 2083594"/>
              <a:gd name="connsiteX2" fmla="*/ 3112294 w 3112294"/>
              <a:gd name="connsiteY2" fmla="*/ 80963 h 2083594"/>
              <a:gd name="connsiteX3" fmla="*/ 3112294 w 3112294"/>
              <a:gd name="connsiteY3" fmla="*/ 2083594 h 2083594"/>
              <a:gd name="connsiteX4" fmla="*/ 0 w 3112294"/>
              <a:gd name="connsiteY4" fmla="*/ 2019301 h 2083594"/>
              <a:gd name="connsiteX0" fmla="*/ 0 w 3345656"/>
              <a:gd name="connsiteY0" fmla="*/ 2097882 h 2097882"/>
              <a:gd name="connsiteX1" fmla="*/ 3026568 w 3345656"/>
              <a:gd name="connsiteY1" fmla="*/ 0 h 2097882"/>
              <a:gd name="connsiteX2" fmla="*/ 3345656 w 3345656"/>
              <a:gd name="connsiteY2" fmla="*/ 80963 h 2097882"/>
              <a:gd name="connsiteX3" fmla="*/ 3345656 w 3345656"/>
              <a:gd name="connsiteY3" fmla="*/ 2083594 h 2097882"/>
              <a:gd name="connsiteX4" fmla="*/ 0 w 3345656"/>
              <a:gd name="connsiteY4" fmla="*/ 2097882 h 2097882"/>
              <a:gd name="connsiteX0" fmla="*/ 0 w 2800350"/>
              <a:gd name="connsiteY0" fmla="*/ 1935957 h 2083594"/>
              <a:gd name="connsiteX1" fmla="*/ 2481262 w 2800350"/>
              <a:gd name="connsiteY1" fmla="*/ 0 h 2083594"/>
              <a:gd name="connsiteX2" fmla="*/ 2800350 w 2800350"/>
              <a:gd name="connsiteY2" fmla="*/ 80963 h 2083594"/>
              <a:gd name="connsiteX3" fmla="*/ 2800350 w 2800350"/>
              <a:gd name="connsiteY3" fmla="*/ 2083594 h 2083594"/>
              <a:gd name="connsiteX4" fmla="*/ 0 w 2800350"/>
              <a:gd name="connsiteY4" fmla="*/ 1935957 h 2083594"/>
              <a:gd name="connsiteX0" fmla="*/ 0 w 3352800"/>
              <a:gd name="connsiteY0" fmla="*/ 2083594 h 2083594"/>
              <a:gd name="connsiteX1" fmla="*/ 3033712 w 3352800"/>
              <a:gd name="connsiteY1" fmla="*/ 0 h 2083594"/>
              <a:gd name="connsiteX2" fmla="*/ 3352800 w 3352800"/>
              <a:gd name="connsiteY2" fmla="*/ 80963 h 2083594"/>
              <a:gd name="connsiteX3" fmla="*/ 3352800 w 3352800"/>
              <a:gd name="connsiteY3" fmla="*/ 2083594 h 2083594"/>
              <a:gd name="connsiteX4" fmla="*/ 0 w 3352800"/>
              <a:gd name="connsiteY4" fmla="*/ 2083594 h 2083594"/>
              <a:gd name="connsiteX0" fmla="*/ 0 w 3352800"/>
              <a:gd name="connsiteY0" fmla="*/ 2002631 h 2002631"/>
              <a:gd name="connsiteX1" fmla="*/ 3033712 w 3352800"/>
              <a:gd name="connsiteY1" fmla="*/ 157162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988469 w 3352800"/>
              <a:gd name="connsiteY1" fmla="*/ 59530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833966 w 3352800"/>
              <a:gd name="connsiteY1" fmla="*/ 425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845314 w 3352800"/>
              <a:gd name="connsiteY1" fmla="*/ 12246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834839 w 3352800"/>
              <a:gd name="connsiteY1" fmla="*/ 425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875865 w 3352800"/>
              <a:gd name="connsiteY1" fmla="*/ 81782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901 h 2002901"/>
              <a:gd name="connsiteX1" fmla="*/ 2836585 w 3352800"/>
              <a:gd name="connsiteY1" fmla="*/ 0 h 2002901"/>
              <a:gd name="connsiteX2" fmla="*/ 3352800 w 3352800"/>
              <a:gd name="connsiteY2" fmla="*/ 270 h 2002901"/>
              <a:gd name="connsiteX3" fmla="*/ 3352800 w 3352800"/>
              <a:gd name="connsiteY3" fmla="*/ 2002901 h 2002901"/>
              <a:gd name="connsiteX4" fmla="*/ 0 w 3352800"/>
              <a:gd name="connsiteY4" fmla="*/ 2002901 h 2002901"/>
              <a:gd name="connsiteX0" fmla="*/ 0 w 3352800"/>
              <a:gd name="connsiteY0" fmla="*/ 2002631 h 2002631"/>
              <a:gd name="connsiteX1" fmla="*/ 754045 w 3352800"/>
              <a:gd name="connsiteY1" fmla="*/ 1468326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534305 h 534305"/>
              <a:gd name="connsiteX1" fmla="*/ 754045 w 3352800"/>
              <a:gd name="connsiteY1" fmla="*/ 0 h 534305"/>
              <a:gd name="connsiteX2" fmla="*/ 3352800 w 3352800"/>
              <a:gd name="connsiteY2" fmla="*/ 7687 h 534305"/>
              <a:gd name="connsiteX3" fmla="*/ 3352800 w 3352800"/>
              <a:gd name="connsiteY3" fmla="*/ 534305 h 534305"/>
              <a:gd name="connsiteX4" fmla="*/ 0 w 3352800"/>
              <a:gd name="connsiteY4" fmla="*/ 534305 h 534305"/>
              <a:gd name="connsiteX0" fmla="*/ 0 w 3352800"/>
              <a:gd name="connsiteY0" fmla="*/ 534305 h 534305"/>
              <a:gd name="connsiteX1" fmla="*/ 754045 w 3352800"/>
              <a:gd name="connsiteY1" fmla="*/ 0 h 534305"/>
              <a:gd name="connsiteX2" fmla="*/ 3352800 w 3352800"/>
              <a:gd name="connsiteY2" fmla="*/ 7687 h 534305"/>
              <a:gd name="connsiteX3" fmla="*/ 3352800 w 3352800"/>
              <a:gd name="connsiteY3" fmla="*/ 534305 h 534305"/>
              <a:gd name="connsiteX4" fmla="*/ 0 w 3352800"/>
              <a:gd name="connsiteY4" fmla="*/ 534305 h 534305"/>
              <a:gd name="connsiteX0" fmla="*/ 0 w 3352800"/>
              <a:gd name="connsiteY0" fmla="*/ 526618 h 526618"/>
              <a:gd name="connsiteX1" fmla="*/ 980611 w 3352800"/>
              <a:gd name="connsiteY1" fmla="*/ 93681 h 526618"/>
              <a:gd name="connsiteX2" fmla="*/ 3352800 w 3352800"/>
              <a:gd name="connsiteY2" fmla="*/ 0 h 526618"/>
              <a:gd name="connsiteX3" fmla="*/ 3352800 w 3352800"/>
              <a:gd name="connsiteY3" fmla="*/ 526618 h 526618"/>
              <a:gd name="connsiteX4" fmla="*/ 0 w 3352800"/>
              <a:gd name="connsiteY4" fmla="*/ 526618 h 526618"/>
              <a:gd name="connsiteX0" fmla="*/ 0 w 3352800"/>
              <a:gd name="connsiteY0" fmla="*/ 526888 h 526888"/>
              <a:gd name="connsiteX1" fmla="*/ 744735 w 3352800"/>
              <a:gd name="connsiteY1" fmla="*/ 0 h 526888"/>
              <a:gd name="connsiteX2" fmla="*/ 3352800 w 3352800"/>
              <a:gd name="connsiteY2" fmla="*/ 270 h 526888"/>
              <a:gd name="connsiteX3" fmla="*/ 3352800 w 3352800"/>
              <a:gd name="connsiteY3" fmla="*/ 526888 h 526888"/>
              <a:gd name="connsiteX4" fmla="*/ 0 w 3352800"/>
              <a:gd name="connsiteY4" fmla="*/ 526888 h 526888"/>
              <a:gd name="connsiteX0" fmla="*/ 0 w 3352800"/>
              <a:gd name="connsiteY0" fmla="*/ 526618 h 526618"/>
              <a:gd name="connsiteX1" fmla="*/ 811948 w 3352800"/>
              <a:gd name="connsiteY1" fmla="*/ 60921 h 526618"/>
              <a:gd name="connsiteX2" fmla="*/ 3352800 w 3352800"/>
              <a:gd name="connsiteY2" fmla="*/ 0 h 526618"/>
              <a:gd name="connsiteX3" fmla="*/ 3352800 w 3352800"/>
              <a:gd name="connsiteY3" fmla="*/ 526618 h 526618"/>
              <a:gd name="connsiteX4" fmla="*/ 0 w 3352800"/>
              <a:gd name="connsiteY4" fmla="*/ 526618 h 526618"/>
              <a:gd name="connsiteX0" fmla="*/ 0 w 3352800"/>
              <a:gd name="connsiteY0" fmla="*/ 527584 h 527584"/>
              <a:gd name="connsiteX1" fmla="*/ 751718 w 3352800"/>
              <a:gd name="connsiteY1" fmla="*/ 0 h 527584"/>
              <a:gd name="connsiteX2" fmla="*/ 3352800 w 3352800"/>
              <a:gd name="connsiteY2" fmla="*/ 966 h 527584"/>
              <a:gd name="connsiteX3" fmla="*/ 3352800 w 3352800"/>
              <a:gd name="connsiteY3" fmla="*/ 527584 h 527584"/>
              <a:gd name="connsiteX4" fmla="*/ 0 w 3352800"/>
              <a:gd name="connsiteY4" fmla="*/ 527584 h 527584"/>
              <a:gd name="connsiteX0" fmla="*/ 0 w 3352800"/>
              <a:gd name="connsiteY0" fmla="*/ 527584 h 527584"/>
              <a:gd name="connsiteX1" fmla="*/ 751718 w 3352800"/>
              <a:gd name="connsiteY1" fmla="*/ 0 h 527584"/>
              <a:gd name="connsiteX2" fmla="*/ 3241069 w 3352800"/>
              <a:gd name="connsiteY2" fmla="*/ 94144 h 527584"/>
              <a:gd name="connsiteX3" fmla="*/ 3352800 w 3352800"/>
              <a:gd name="connsiteY3" fmla="*/ 527584 h 527584"/>
              <a:gd name="connsiteX4" fmla="*/ 0 w 3352800"/>
              <a:gd name="connsiteY4" fmla="*/ 527584 h 527584"/>
              <a:gd name="connsiteX0" fmla="*/ 0 w 3352800"/>
              <a:gd name="connsiteY0" fmla="*/ 527584 h 527584"/>
              <a:gd name="connsiteX1" fmla="*/ 751718 w 3352800"/>
              <a:gd name="connsiteY1" fmla="*/ 0 h 527584"/>
              <a:gd name="connsiteX2" fmla="*/ 3352800 w 3352800"/>
              <a:gd name="connsiteY2" fmla="*/ 271 h 527584"/>
              <a:gd name="connsiteX3" fmla="*/ 3352800 w 3352800"/>
              <a:gd name="connsiteY3" fmla="*/ 527584 h 527584"/>
              <a:gd name="connsiteX4" fmla="*/ 0 w 3352800"/>
              <a:gd name="connsiteY4" fmla="*/ 527584 h 527584"/>
              <a:gd name="connsiteX0" fmla="*/ 0 w 3352800"/>
              <a:gd name="connsiteY0" fmla="*/ 527313 h 527313"/>
              <a:gd name="connsiteX1" fmla="*/ 900984 w 3352800"/>
              <a:gd name="connsiteY1" fmla="*/ 97774 h 527313"/>
              <a:gd name="connsiteX2" fmla="*/ 3352800 w 3352800"/>
              <a:gd name="connsiteY2" fmla="*/ 0 h 527313"/>
              <a:gd name="connsiteX3" fmla="*/ 3352800 w 3352800"/>
              <a:gd name="connsiteY3" fmla="*/ 527313 h 527313"/>
              <a:gd name="connsiteX4" fmla="*/ 0 w 3352800"/>
              <a:gd name="connsiteY4" fmla="*/ 527313 h 527313"/>
              <a:gd name="connsiteX0" fmla="*/ 0 w 3352800"/>
              <a:gd name="connsiteY0" fmla="*/ 527584 h 527584"/>
              <a:gd name="connsiteX1" fmla="*/ 748227 w 3352800"/>
              <a:gd name="connsiteY1" fmla="*/ 0 h 527584"/>
              <a:gd name="connsiteX2" fmla="*/ 3352800 w 3352800"/>
              <a:gd name="connsiteY2" fmla="*/ 271 h 527584"/>
              <a:gd name="connsiteX3" fmla="*/ 3352800 w 3352800"/>
              <a:gd name="connsiteY3" fmla="*/ 527584 h 527584"/>
              <a:gd name="connsiteX4" fmla="*/ 0 w 3352800"/>
              <a:gd name="connsiteY4" fmla="*/ 527584 h 527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52800" h="527584">
                <a:moveTo>
                  <a:pt x="0" y="527584"/>
                </a:moveTo>
                <a:lnTo>
                  <a:pt x="748227" y="0"/>
                </a:lnTo>
                <a:lnTo>
                  <a:pt x="3352800" y="271"/>
                </a:lnTo>
                <a:lnTo>
                  <a:pt x="3352800" y="527584"/>
                </a:lnTo>
                <a:lnTo>
                  <a:pt x="0" y="527584"/>
                </a:lnTo>
                <a:close/>
              </a:path>
            </a:pathLst>
          </a:custGeom>
          <a:solidFill>
            <a:schemeClr val="accent3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22960" y="365760"/>
            <a:ext cx="7520940" cy="54864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22960" y="1100628"/>
            <a:ext cx="7520940" cy="357984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 rot="19140000">
            <a:off x="201168" y="5870448"/>
            <a:ext cx="2176272" cy="20116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rgbClr val="FFFFFF"/>
                </a:solidFill>
              </a:defRPr>
            </a:lvl1pPr>
          </a:lstStyle>
          <a:p>
            <a:fld id="{39815CA6-16DE-4611-B8BB-71FC7961EC96}" type="datetimeFigureOut">
              <a:rPr lang="en-US" smtClean="0"/>
              <a:t>3/17/2016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517514" y="6285122"/>
            <a:ext cx="4724400" cy="27432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 cap="all" spc="200" baseline="0">
                <a:solidFill>
                  <a:srgbClr val="FFFFFF"/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401038" y="6170822"/>
            <a:ext cx="502920" cy="502920"/>
          </a:xfrm>
          <a:prstGeom prst="ellipse">
            <a:avLst/>
          </a:prstGeom>
          <a:ln w="19050">
            <a:solidFill>
              <a:srgbClr val="FFFFFF"/>
            </a:solidFill>
          </a:ln>
        </p:spPr>
        <p:txBody>
          <a:bodyPr vert="horz" lIns="9144" tIns="9144" rIns="9144" bIns="9144" rtlCol="0" anchor="ctr">
            <a:normAutofit/>
          </a:bodyPr>
          <a:lstStyle>
            <a:lvl1pPr algn="ctr">
              <a:defRPr sz="1650">
                <a:solidFill>
                  <a:srgbClr val="FFFFFF"/>
                </a:solidFill>
              </a:defRPr>
            </a:lvl1pPr>
          </a:lstStyle>
          <a:p>
            <a:fld id="{4FA18738-EB51-46D4-99EF-5E44C342FB74}" type="slidenum">
              <a:rPr lang="en-US" smtClean="0"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spcBef>
          <a:spcPct val="0"/>
        </a:spcBef>
        <a:buNone/>
        <a:defRPr sz="2800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ts val="800"/>
        </a:spcBef>
        <a:buFont typeface="Arial" pitchFamily="34" charset="0"/>
        <a:buNone/>
        <a:defRPr sz="1600" b="1" kern="1200">
          <a:solidFill>
            <a:schemeClr val="tx1"/>
          </a:solidFill>
          <a:latin typeface="+mn-lt"/>
          <a:ea typeface="+mn-ea"/>
          <a:cs typeface="+mn-cs"/>
        </a:defRPr>
      </a:lvl1pPr>
      <a:lvl2pPr marL="173736" indent="-173736" algn="l" defTabSz="914400" rtl="0" eaLnBrk="1" latinLnBrk="0" hangingPunct="1">
        <a:spcBef>
          <a:spcPts val="300"/>
        </a:spcBef>
        <a:buClr>
          <a:schemeClr val="accent2"/>
        </a:buClr>
        <a:buFont typeface="Wingdings" pitchFamily="2" charset="2"/>
        <a:buChar char="§"/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402336" indent="-164592" algn="l" defTabSz="914400" rtl="0" eaLnBrk="1" latinLnBrk="0" hangingPunct="1">
        <a:spcBef>
          <a:spcPts val="300"/>
        </a:spcBef>
        <a:buClr>
          <a:schemeClr val="accent2"/>
        </a:buClr>
        <a:buFont typeface="Wingdings" pitchFamily="2" charset="2"/>
        <a:buChar char="§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630936" indent="-164592" algn="l" defTabSz="914400" rtl="0" eaLnBrk="1" latinLnBrk="0" hangingPunct="1">
        <a:spcBef>
          <a:spcPts val="300"/>
        </a:spcBef>
        <a:buClr>
          <a:schemeClr val="accent2"/>
        </a:buClr>
        <a:buFont typeface="Wingdings" pitchFamily="2" charset="2"/>
        <a:buChar char="§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859536" indent="-173736" algn="l" defTabSz="914400" rtl="0" eaLnBrk="1" latinLnBrk="0" hangingPunct="1">
        <a:spcBef>
          <a:spcPts val="300"/>
        </a:spcBef>
        <a:buClr>
          <a:schemeClr val="accent2"/>
        </a:buClr>
        <a:buFont typeface="Wingdings" pitchFamily="2" charset="2"/>
        <a:buChar char="§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1097280" indent="-173736" algn="l" defTabSz="914400" rtl="0" eaLnBrk="1" latinLnBrk="0" hangingPunct="1">
        <a:spcBef>
          <a:spcPts val="300"/>
        </a:spcBef>
        <a:buClr>
          <a:schemeClr val="accent2"/>
        </a:buClr>
        <a:buFont typeface="Wingdings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1353312" indent="-164592" algn="l" defTabSz="914400" rtl="0" eaLnBrk="1" latinLnBrk="0" hangingPunct="1">
        <a:spcBef>
          <a:spcPts val="300"/>
        </a:spcBef>
        <a:buClr>
          <a:schemeClr val="accent2"/>
        </a:buClr>
        <a:buFont typeface="Wingdings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1581912" indent="-164592" algn="l" defTabSz="914400" rtl="0" eaLnBrk="1" latinLnBrk="0" hangingPunct="1">
        <a:spcBef>
          <a:spcPts val="300"/>
        </a:spcBef>
        <a:buClr>
          <a:schemeClr val="accent2"/>
        </a:buClr>
        <a:buFont typeface="Wingdings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1792224" indent="-164592" algn="l" defTabSz="914400" rtl="0" eaLnBrk="1" latinLnBrk="0" hangingPunct="1">
        <a:spcBef>
          <a:spcPts val="300"/>
        </a:spcBef>
        <a:buClr>
          <a:schemeClr val="accent2"/>
        </a:buClr>
        <a:buFont typeface="Wingdings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emf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emf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emf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tags" Target="../tags/tag6.xml"/><Relationship Id="rId2" Type="http://schemas.openxmlformats.org/officeDocument/2006/relationships/tags" Target="../tags/tag5.xml"/><Relationship Id="rId1" Type="http://schemas.openxmlformats.org/officeDocument/2006/relationships/tags" Target="../tags/tag4.xml"/><Relationship Id="rId5" Type="http://schemas.openxmlformats.org/officeDocument/2006/relationships/slideLayout" Target="../slideLayouts/slideLayout2.xml"/><Relationship Id="rId4" Type="http://schemas.openxmlformats.org/officeDocument/2006/relationships/tags" Target="../tags/tag7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tags" Target="../tags/tag10.xml"/><Relationship Id="rId2" Type="http://schemas.openxmlformats.org/officeDocument/2006/relationships/tags" Target="../tags/tag9.xml"/><Relationship Id="rId1" Type="http://schemas.openxmlformats.org/officeDocument/2006/relationships/tags" Target="../tags/tag8.xml"/><Relationship Id="rId5" Type="http://schemas.openxmlformats.org/officeDocument/2006/relationships/slideLayout" Target="../slideLayouts/slideLayout2.xml"/><Relationship Id="rId4" Type="http://schemas.openxmlformats.org/officeDocument/2006/relationships/tags" Target="../tags/tag11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.vml"/><Relationship Id="rId5" Type="http://schemas.openxmlformats.org/officeDocument/2006/relationships/image" Target="../media/image22.emf"/><Relationship Id="rId4" Type="http://schemas.openxmlformats.org/officeDocument/2006/relationships/oleObject" Target="../embeddings/Microsoft_Excel_97-2003_Worksheet1.xls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81200" y="5145741"/>
            <a:ext cx="7162800" cy="1676400"/>
          </a:xfrm>
        </p:spPr>
        <p:txBody>
          <a:bodyPr/>
          <a:lstStyle/>
          <a:p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Draw the diagram in your notebook and put the vocabulary words in the proper boxes.</a:t>
            </a:r>
            <a:endParaRPr lang="en-US" b="1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311727" y="235527"/>
            <a:ext cx="6248400" cy="449580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" name="Straight Connector 5"/>
          <p:cNvCxnSpPr>
            <a:stCxn id="4" idx="1"/>
            <a:endCxn id="4" idx="3"/>
          </p:cNvCxnSpPr>
          <p:nvPr/>
        </p:nvCxnSpPr>
        <p:spPr>
          <a:xfrm>
            <a:off x="311727" y="2483427"/>
            <a:ext cx="62484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/>
          <p:cNvCxnSpPr>
            <a:stCxn id="4" idx="0"/>
            <a:endCxn id="4" idx="2"/>
          </p:cNvCxnSpPr>
          <p:nvPr/>
        </p:nvCxnSpPr>
        <p:spPr>
          <a:xfrm>
            <a:off x="3435927" y="235527"/>
            <a:ext cx="0" cy="44958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Oval 10"/>
          <p:cNvSpPr/>
          <p:nvPr/>
        </p:nvSpPr>
        <p:spPr>
          <a:xfrm>
            <a:off x="2362200" y="1752600"/>
            <a:ext cx="2209800" cy="1524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Reviewing Relationships</a:t>
            </a:r>
            <a:endParaRPr lang="en-US" dirty="0"/>
          </a:p>
        </p:txBody>
      </p:sp>
      <p:sp>
        <p:nvSpPr>
          <p:cNvPr id="12" name="TextBox 11"/>
          <p:cNvSpPr txBox="1"/>
          <p:nvPr/>
        </p:nvSpPr>
        <p:spPr>
          <a:xfrm>
            <a:off x="838200" y="533400"/>
            <a:ext cx="65915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(2,6)</a:t>
            </a:r>
            <a:endParaRPr lang="en-US" dirty="0"/>
          </a:p>
        </p:txBody>
      </p:sp>
      <p:sp>
        <p:nvSpPr>
          <p:cNvPr id="13" name="TextBox 12"/>
          <p:cNvSpPr txBox="1"/>
          <p:nvPr/>
        </p:nvSpPr>
        <p:spPr>
          <a:xfrm>
            <a:off x="4724400" y="533400"/>
            <a:ext cx="100540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y=</a:t>
            </a:r>
            <a:r>
              <a:rPr lang="en-US" dirty="0" err="1" smtClean="0"/>
              <a:t>mx+b</a:t>
            </a:r>
            <a:endParaRPr lang="en-US" dirty="0"/>
          </a:p>
        </p:txBody>
      </p:sp>
      <p:sp>
        <p:nvSpPr>
          <p:cNvPr id="14" name="TextBox 13"/>
          <p:cNvSpPr txBox="1"/>
          <p:nvPr/>
        </p:nvSpPr>
        <p:spPr>
          <a:xfrm>
            <a:off x="5709021" y="4096389"/>
            <a:ext cx="3509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b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697349" y="4096389"/>
            <a:ext cx="3509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m</a:t>
            </a:r>
            <a:endParaRPr lang="en-US" dirty="0"/>
          </a:p>
        </p:txBody>
      </p:sp>
      <p:sp>
        <p:nvSpPr>
          <p:cNvPr id="16" name="TextBox 15"/>
          <p:cNvSpPr txBox="1"/>
          <p:nvPr/>
        </p:nvSpPr>
        <p:spPr>
          <a:xfrm>
            <a:off x="6705600" y="718065"/>
            <a:ext cx="2121093" cy="20313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i="1" u="sng" dirty="0" smtClean="0"/>
              <a:t>Vocabulary</a:t>
            </a:r>
          </a:p>
          <a:p>
            <a:pPr marL="342900" indent="-342900">
              <a:buAutoNum type="arabicPeriod"/>
            </a:pPr>
            <a:r>
              <a:rPr lang="en-US" dirty="0" smtClean="0"/>
              <a:t>Linear equation</a:t>
            </a:r>
          </a:p>
          <a:p>
            <a:pPr marL="342900" indent="-342900">
              <a:buAutoNum type="arabicPeriod"/>
            </a:pPr>
            <a:r>
              <a:rPr lang="en-US" dirty="0" smtClean="0"/>
              <a:t>Ordered pair</a:t>
            </a:r>
          </a:p>
          <a:p>
            <a:pPr marL="342900" indent="-342900">
              <a:buAutoNum type="arabicPeriod"/>
            </a:pPr>
            <a:r>
              <a:rPr lang="en-US" dirty="0" smtClean="0"/>
              <a:t>Slope</a:t>
            </a:r>
          </a:p>
          <a:p>
            <a:pPr marL="342900" indent="-342900">
              <a:buAutoNum type="arabicPeriod"/>
            </a:pPr>
            <a:r>
              <a:rPr lang="en-US" dirty="0" smtClean="0"/>
              <a:t>X-coordinate</a:t>
            </a:r>
          </a:p>
          <a:p>
            <a:pPr marL="342900" indent="-342900">
              <a:buAutoNum type="arabicPeriod"/>
            </a:pPr>
            <a:r>
              <a:rPr lang="en-US" dirty="0" smtClean="0"/>
              <a:t>Y-coordinate</a:t>
            </a:r>
          </a:p>
          <a:p>
            <a:pPr marL="342900" indent="-342900">
              <a:buAutoNum type="arabicPeriod"/>
            </a:pPr>
            <a:r>
              <a:rPr lang="en-US" dirty="0" smtClean="0"/>
              <a:t>Y-intercept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868278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914400"/>
            <a:ext cx="8863853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036800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152400"/>
            <a:ext cx="8325650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886435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304800"/>
            <a:ext cx="8708249" cy="220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107712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87730" y="1371600"/>
            <a:ext cx="7520940" cy="548640"/>
          </a:xfrm>
        </p:spPr>
        <p:txBody>
          <a:bodyPr/>
          <a:lstStyle/>
          <a:p>
            <a:r>
              <a:rPr lang="en-US" dirty="0" smtClean="0"/>
              <a:t>Determine if this is a function?</a:t>
            </a:r>
            <a:endParaRPr lang="en-US" dirty="0"/>
          </a:p>
        </p:txBody>
      </p:sp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2133600"/>
            <a:ext cx="3550763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3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84964" y="2306782"/>
            <a:ext cx="3535680" cy="289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5"/>
          <p:cNvSpPr/>
          <p:nvPr/>
        </p:nvSpPr>
        <p:spPr>
          <a:xfrm>
            <a:off x="152400" y="289515"/>
            <a:ext cx="899160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sz="2800" b="1" i="1" u="sng" dirty="0">
                <a:solidFill>
                  <a:srgbClr val="FF0000"/>
                </a:solidFill>
              </a:rPr>
              <a:t>Identifying functions from </a:t>
            </a:r>
            <a:r>
              <a:rPr lang="en-US" sz="2800" b="1" i="1" u="sng" dirty="0" smtClean="0">
                <a:solidFill>
                  <a:schemeClr val="accent3">
                    <a:lumMod val="75000"/>
                  </a:schemeClr>
                </a:solidFill>
              </a:rPr>
              <a:t>tables</a:t>
            </a:r>
            <a:r>
              <a:rPr lang="en-US" sz="2800" b="1" i="1" u="sng" dirty="0" smtClean="0">
                <a:solidFill>
                  <a:srgbClr val="FF0000"/>
                </a:solidFill>
              </a:rPr>
              <a:t>……</a:t>
            </a:r>
            <a:endParaRPr lang="en-US" sz="2800" b="1" i="1" u="sng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90386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With the person to your left…..</a:t>
            </a:r>
            <a:endParaRPr lang="en-US" dirty="0"/>
          </a:p>
        </p:txBody>
      </p:sp>
      <p:pic>
        <p:nvPicPr>
          <p:cNvPr id="6146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1981200"/>
            <a:ext cx="8298838" cy="266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620550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WordArt 2"/>
          <p:cNvSpPr>
            <a:spLocks noChangeArrowheads="1" noChangeShapeType="1" noTextEdit="1"/>
          </p:cNvSpPr>
          <p:nvPr/>
        </p:nvSpPr>
        <p:spPr bwMode="auto">
          <a:xfrm>
            <a:off x="519191" y="152400"/>
            <a:ext cx="7696200" cy="647700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 dirty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0000FF"/>
                </a:solidFill>
                <a:latin typeface="Century Gothic" pitchFamily="34" charset="0"/>
              </a:rPr>
              <a:t>Function or relation?</a:t>
            </a:r>
            <a:endParaRPr lang="en-US" sz="3600" kern="10" dirty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0000FF"/>
              </a:solidFill>
              <a:latin typeface="Century Gothic" pitchFamily="34" charset="0"/>
            </a:endParaRPr>
          </a:p>
        </p:txBody>
      </p:sp>
      <p:sp>
        <p:nvSpPr>
          <p:cNvPr id="81923" name="Text Box 3"/>
          <p:cNvSpPr txBox="1">
            <a:spLocks noChangeArrowheads="1"/>
          </p:cNvSpPr>
          <p:nvPr/>
        </p:nvSpPr>
        <p:spPr bwMode="auto">
          <a:xfrm>
            <a:off x="152400" y="1371600"/>
            <a:ext cx="8763000" cy="1997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Arial" charset="0"/>
              </a:defRPr>
            </a:lvl1pPr>
            <a:lvl2pPr marL="973138" indent="-457200">
              <a:defRPr>
                <a:solidFill>
                  <a:schemeClr val="tx1"/>
                </a:solidFill>
                <a:latin typeface="Arial" charset="0"/>
              </a:defRPr>
            </a:lvl2pPr>
            <a:lvl3pPr marL="1544638" indent="-457200">
              <a:defRPr>
                <a:solidFill>
                  <a:schemeClr val="tx1"/>
                </a:solidFill>
                <a:latin typeface="Arial" charset="0"/>
              </a:defRPr>
            </a:lvl3pPr>
            <a:lvl4pPr marL="2116138" indent="-457200">
              <a:defRPr>
                <a:solidFill>
                  <a:schemeClr val="tx1"/>
                </a:solidFill>
                <a:latin typeface="Arial" charset="0"/>
              </a:defRPr>
            </a:lvl4pPr>
            <a:lvl5pPr marL="2687638" indent="-457200">
              <a:defRPr>
                <a:solidFill>
                  <a:schemeClr val="tx1"/>
                </a:solidFill>
                <a:latin typeface="Arial" charset="0"/>
              </a:defRPr>
            </a:lvl5pPr>
            <a:lvl6pPr marL="31448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6020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40592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45164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5000" b="1" dirty="0">
                <a:solidFill>
                  <a:srgbClr val="751128"/>
                </a:solidFill>
                <a:latin typeface="Century Gothic" pitchFamily="34" charset="0"/>
              </a:rPr>
              <a:t>Example 1:</a:t>
            </a:r>
          </a:p>
          <a:p>
            <a:pPr>
              <a:spcBef>
                <a:spcPct val="50000"/>
              </a:spcBef>
            </a:pPr>
            <a:r>
              <a:rPr lang="en-US" sz="5000" b="1" dirty="0">
                <a:solidFill>
                  <a:srgbClr val="751128"/>
                </a:solidFill>
                <a:latin typeface="Century Gothic" pitchFamily="34" charset="0"/>
              </a:rPr>
              <a:t>{(3, 2), (4, 3), (5, 4), (6, 5)} 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3581400" y="5087034"/>
            <a:ext cx="5086649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600" dirty="0" smtClean="0">
                <a:solidFill>
                  <a:srgbClr val="FF0000"/>
                </a:solidFill>
                <a:latin typeface="Century Gothic" pitchFamily="34" charset="0"/>
              </a:rPr>
              <a:t>function</a:t>
            </a:r>
            <a:endParaRPr lang="en-US" sz="9600" dirty="0">
              <a:solidFill>
                <a:srgbClr val="FF0000"/>
              </a:solidFill>
              <a:latin typeface="Century Gothic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398395" y="3594318"/>
            <a:ext cx="550900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dirty="0" smtClean="0"/>
              <a:t>A = Function  B = Relation</a:t>
            </a:r>
            <a:endParaRPr lang="en-US" sz="4000" dirty="0"/>
          </a:p>
        </p:txBody>
      </p:sp>
    </p:spTree>
    <p:extLst>
      <p:ext uri="{BB962C8B-B14F-4D97-AF65-F5344CB8AC3E}">
        <p14:creationId xmlns:p14="http://schemas.microsoft.com/office/powerpoint/2010/main" val="20314715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3" name="Text Box 3"/>
          <p:cNvSpPr txBox="1">
            <a:spLocks noChangeArrowheads="1"/>
          </p:cNvSpPr>
          <p:nvPr/>
        </p:nvSpPr>
        <p:spPr bwMode="auto">
          <a:xfrm>
            <a:off x="381000" y="1193799"/>
            <a:ext cx="876300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Arial" charset="0"/>
              </a:defRPr>
            </a:lvl1pPr>
            <a:lvl2pPr marL="973138" indent="-457200">
              <a:defRPr>
                <a:solidFill>
                  <a:schemeClr val="tx1"/>
                </a:solidFill>
                <a:latin typeface="Arial" charset="0"/>
              </a:defRPr>
            </a:lvl2pPr>
            <a:lvl3pPr marL="1544638" indent="-457200">
              <a:defRPr>
                <a:solidFill>
                  <a:schemeClr val="tx1"/>
                </a:solidFill>
                <a:latin typeface="Arial" charset="0"/>
              </a:defRPr>
            </a:lvl3pPr>
            <a:lvl4pPr marL="2116138" indent="-457200">
              <a:defRPr>
                <a:solidFill>
                  <a:schemeClr val="tx1"/>
                </a:solidFill>
                <a:latin typeface="Arial" charset="0"/>
              </a:defRPr>
            </a:lvl4pPr>
            <a:lvl5pPr marL="2687638" indent="-457200">
              <a:defRPr>
                <a:solidFill>
                  <a:schemeClr val="tx1"/>
                </a:solidFill>
                <a:latin typeface="Arial" charset="0"/>
              </a:defRPr>
            </a:lvl5pPr>
            <a:lvl6pPr marL="31448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6020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40592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45164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000" b="1" dirty="0">
                <a:solidFill>
                  <a:srgbClr val="751128"/>
                </a:solidFill>
              </a:rPr>
              <a:t>Example 2:</a:t>
            </a:r>
            <a:endParaRPr lang="en-US" b="1" dirty="0">
              <a:solidFill>
                <a:srgbClr val="751128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6200" y="2819400"/>
            <a:ext cx="3903633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600" dirty="0" smtClean="0">
                <a:solidFill>
                  <a:srgbClr val="FF0000"/>
                </a:solidFill>
              </a:rPr>
              <a:t>function</a:t>
            </a:r>
            <a:endParaRPr lang="en-US" sz="9600" dirty="0">
              <a:solidFill>
                <a:srgbClr val="FF0000"/>
              </a:solidFill>
            </a:endParaRPr>
          </a:p>
        </p:txBody>
      </p:sp>
      <p:sp>
        <p:nvSpPr>
          <p:cNvPr id="6" name="WordArt 2"/>
          <p:cNvSpPr>
            <a:spLocks noChangeArrowheads="1" noChangeShapeType="1" noTextEdit="1"/>
          </p:cNvSpPr>
          <p:nvPr/>
        </p:nvSpPr>
        <p:spPr bwMode="auto">
          <a:xfrm>
            <a:off x="685800" y="105163"/>
            <a:ext cx="7696200" cy="647700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 dirty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0000FF"/>
                </a:solidFill>
                <a:latin typeface="Century Gothic" pitchFamily="34" charset="0"/>
              </a:rPr>
              <a:t>Function or relation?</a:t>
            </a:r>
            <a:endParaRPr lang="en-US" sz="3600" kern="10" dirty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0000FF"/>
              </a:solidFill>
              <a:latin typeface="Century Gothic" pitchFamily="34" charset="0"/>
            </a:endParaRPr>
          </a:p>
        </p:txBody>
      </p:sp>
      <p:pic>
        <p:nvPicPr>
          <p:cNvPr id="7" name="Picture 6"/>
          <p:cNvPicPr/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4533900" y="1468436"/>
            <a:ext cx="4229100" cy="4779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27022952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Text Box 2"/>
          <p:cNvSpPr txBox="1">
            <a:spLocks noChangeArrowheads="1"/>
          </p:cNvSpPr>
          <p:nvPr/>
        </p:nvSpPr>
        <p:spPr bwMode="auto">
          <a:xfrm>
            <a:off x="304800" y="1295400"/>
            <a:ext cx="213360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Arial" charset="0"/>
              </a:defRPr>
            </a:lvl1pPr>
            <a:lvl2pPr marL="973138" indent="-457200">
              <a:defRPr>
                <a:solidFill>
                  <a:schemeClr val="tx1"/>
                </a:solidFill>
                <a:latin typeface="Arial" charset="0"/>
              </a:defRPr>
            </a:lvl2pPr>
            <a:lvl3pPr marL="1544638" indent="-457200">
              <a:defRPr>
                <a:solidFill>
                  <a:schemeClr val="tx1"/>
                </a:solidFill>
                <a:latin typeface="Arial" charset="0"/>
              </a:defRPr>
            </a:lvl3pPr>
            <a:lvl4pPr marL="2116138" indent="-457200">
              <a:defRPr>
                <a:solidFill>
                  <a:schemeClr val="tx1"/>
                </a:solidFill>
                <a:latin typeface="Arial" charset="0"/>
              </a:defRPr>
            </a:lvl4pPr>
            <a:lvl5pPr marL="2687638" indent="-457200">
              <a:defRPr>
                <a:solidFill>
                  <a:schemeClr val="tx1"/>
                </a:solidFill>
                <a:latin typeface="Arial" charset="0"/>
              </a:defRPr>
            </a:lvl5pPr>
            <a:lvl6pPr marL="31448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6020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40592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45164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000" dirty="0">
                <a:solidFill>
                  <a:srgbClr val="751128"/>
                </a:solidFill>
              </a:rPr>
              <a:t>Example </a:t>
            </a:r>
            <a:r>
              <a:rPr lang="en-US" sz="3000" dirty="0" smtClean="0">
                <a:solidFill>
                  <a:srgbClr val="751128"/>
                </a:solidFill>
              </a:rPr>
              <a:t>3:</a:t>
            </a:r>
            <a:endParaRPr lang="en-US" dirty="0">
              <a:solidFill>
                <a:srgbClr val="751128"/>
              </a:solidFill>
            </a:endParaRPr>
          </a:p>
        </p:txBody>
      </p:sp>
      <p:pic>
        <p:nvPicPr>
          <p:cNvPr id="95236" name="Picture 4" descr="int_alg_tut13exprob1b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1965" y="1290918"/>
            <a:ext cx="8001000" cy="35639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3" name="Straight Arrow Connector 2"/>
          <p:cNvCxnSpPr/>
          <p:nvPr/>
        </p:nvCxnSpPr>
        <p:spPr>
          <a:xfrm>
            <a:off x="3706906" y="2857500"/>
            <a:ext cx="2819400" cy="1143000"/>
          </a:xfrm>
          <a:prstGeom prst="straightConnector1">
            <a:avLst/>
          </a:prstGeom>
          <a:ln w="19050">
            <a:solidFill>
              <a:schemeClr val="tx1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4343400" y="5179927"/>
            <a:ext cx="3916457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600" dirty="0" smtClean="0">
                <a:solidFill>
                  <a:srgbClr val="FF0000"/>
                </a:solidFill>
              </a:rPr>
              <a:t>relation</a:t>
            </a:r>
            <a:endParaRPr lang="en-US" sz="9600" dirty="0">
              <a:solidFill>
                <a:srgbClr val="FF0000"/>
              </a:solidFill>
            </a:endParaRPr>
          </a:p>
        </p:txBody>
      </p:sp>
      <p:sp>
        <p:nvSpPr>
          <p:cNvPr id="8" name="WordArt 2"/>
          <p:cNvSpPr>
            <a:spLocks noChangeArrowheads="1" noChangeShapeType="1" noTextEdit="1"/>
          </p:cNvSpPr>
          <p:nvPr/>
        </p:nvSpPr>
        <p:spPr bwMode="auto">
          <a:xfrm>
            <a:off x="670671" y="366346"/>
            <a:ext cx="7696200" cy="647700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 dirty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0000FF"/>
                </a:solidFill>
                <a:latin typeface="Century Gothic" pitchFamily="34" charset="0"/>
              </a:rPr>
              <a:t>Function or relation?</a:t>
            </a:r>
            <a:endParaRPr lang="en-US" sz="3600" kern="10" dirty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0000FF"/>
              </a:solidFill>
              <a:latin typeface="Century Gothic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261021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/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981200" y="2314039"/>
            <a:ext cx="5738813" cy="3429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5234" name="Text Box 2"/>
          <p:cNvSpPr txBox="1">
            <a:spLocks noChangeArrowheads="1"/>
          </p:cNvSpPr>
          <p:nvPr/>
        </p:nvSpPr>
        <p:spPr bwMode="auto">
          <a:xfrm>
            <a:off x="372283" y="990600"/>
            <a:ext cx="7924800" cy="13234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Arial" charset="0"/>
              </a:defRPr>
            </a:lvl1pPr>
            <a:lvl2pPr marL="973138" indent="-457200">
              <a:defRPr>
                <a:solidFill>
                  <a:schemeClr val="tx1"/>
                </a:solidFill>
                <a:latin typeface="Arial" charset="0"/>
              </a:defRPr>
            </a:lvl2pPr>
            <a:lvl3pPr marL="1544638" indent="-457200">
              <a:defRPr>
                <a:solidFill>
                  <a:schemeClr val="tx1"/>
                </a:solidFill>
                <a:latin typeface="Arial" charset="0"/>
              </a:defRPr>
            </a:lvl3pPr>
            <a:lvl4pPr marL="2116138" indent="-457200">
              <a:defRPr>
                <a:solidFill>
                  <a:schemeClr val="tx1"/>
                </a:solidFill>
                <a:latin typeface="Arial" charset="0"/>
              </a:defRPr>
            </a:lvl4pPr>
            <a:lvl5pPr marL="2687638" indent="-457200">
              <a:defRPr>
                <a:solidFill>
                  <a:schemeClr val="tx1"/>
                </a:solidFill>
                <a:latin typeface="Arial" charset="0"/>
              </a:defRPr>
            </a:lvl5pPr>
            <a:lvl6pPr marL="31448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6020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40592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45164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dirty="0">
                <a:solidFill>
                  <a:srgbClr val="751128"/>
                </a:solidFill>
                <a:latin typeface="Century Gothic" pitchFamily="34" charset="0"/>
              </a:rPr>
              <a:t>Example 4</a:t>
            </a:r>
            <a:r>
              <a:rPr lang="en-US" sz="3200" dirty="0" smtClean="0">
                <a:solidFill>
                  <a:srgbClr val="751128"/>
                </a:solidFill>
                <a:latin typeface="Century Gothic" pitchFamily="34" charset="0"/>
              </a:rPr>
              <a:t>: </a:t>
            </a:r>
          </a:p>
          <a:p>
            <a:pPr>
              <a:spcBef>
                <a:spcPct val="50000"/>
              </a:spcBef>
            </a:pPr>
            <a:r>
              <a:rPr lang="en-US" sz="3200" i="1" dirty="0" smtClean="0">
                <a:latin typeface="Century Gothic" pitchFamily="34" charset="0"/>
              </a:rPr>
              <a:t>( </a:t>
            </a:r>
            <a:r>
              <a:rPr lang="en-US" sz="3200" i="1" dirty="0">
                <a:latin typeface="Century Gothic" pitchFamily="34" charset="0"/>
              </a:rPr>
              <a:t>x, y</a:t>
            </a:r>
            <a:r>
              <a:rPr lang="en-US" sz="3200" dirty="0">
                <a:latin typeface="Century Gothic" pitchFamily="34" charset="0"/>
              </a:rPr>
              <a:t>) = (</a:t>
            </a:r>
            <a:r>
              <a:rPr lang="en-US" sz="3200" i="1" dirty="0">
                <a:latin typeface="Century Gothic" pitchFamily="34" charset="0"/>
              </a:rPr>
              <a:t>student’s name, shirt color</a:t>
            </a:r>
            <a:r>
              <a:rPr lang="en-US" sz="3200" dirty="0">
                <a:latin typeface="Century Gothic" pitchFamily="34" charset="0"/>
              </a:rPr>
              <a:t>)</a:t>
            </a:r>
            <a:endParaRPr lang="en-US" sz="3200" dirty="0">
              <a:solidFill>
                <a:srgbClr val="751128"/>
              </a:solidFill>
              <a:latin typeface="Century Gothic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114800" y="5410200"/>
            <a:ext cx="3903633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600" dirty="0" smtClean="0">
                <a:solidFill>
                  <a:srgbClr val="FF0000"/>
                </a:solidFill>
              </a:rPr>
              <a:t>function</a:t>
            </a:r>
            <a:endParaRPr lang="en-US" sz="9600" dirty="0">
              <a:solidFill>
                <a:srgbClr val="FF0000"/>
              </a:solidFill>
            </a:endParaRPr>
          </a:p>
        </p:txBody>
      </p:sp>
      <p:sp>
        <p:nvSpPr>
          <p:cNvPr id="10" name="WordArt 2"/>
          <p:cNvSpPr>
            <a:spLocks noChangeArrowheads="1" noChangeShapeType="1" noTextEdit="1"/>
          </p:cNvSpPr>
          <p:nvPr/>
        </p:nvSpPr>
        <p:spPr bwMode="auto">
          <a:xfrm>
            <a:off x="600883" y="105163"/>
            <a:ext cx="7696200" cy="647700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 dirty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0000FF"/>
                </a:solidFill>
                <a:latin typeface="Century Gothic" pitchFamily="34" charset="0"/>
              </a:rPr>
              <a:t>Function or relation?</a:t>
            </a:r>
            <a:endParaRPr lang="en-US" sz="3600" kern="10" dirty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0000FF"/>
              </a:solidFill>
              <a:latin typeface="Century Gothic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067875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Text Box 2"/>
          <p:cNvSpPr txBox="1">
            <a:spLocks noChangeArrowheads="1"/>
          </p:cNvSpPr>
          <p:nvPr/>
        </p:nvSpPr>
        <p:spPr bwMode="auto">
          <a:xfrm>
            <a:off x="304800" y="1036458"/>
            <a:ext cx="792480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Arial" charset="0"/>
              </a:defRPr>
            </a:lvl1pPr>
            <a:lvl2pPr marL="973138" indent="-457200">
              <a:defRPr>
                <a:solidFill>
                  <a:schemeClr val="tx1"/>
                </a:solidFill>
                <a:latin typeface="Arial" charset="0"/>
              </a:defRPr>
            </a:lvl2pPr>
            <a:lvl3pPr marL="1544638" indent="-457200">
              <a:defRPr>
                <a:solidFill>
                  <a:schemeClr val="tx1"/>
                </a:solidFill>
                <a:latin typeface="Arial" charset="0"/>
              </a:defRPr>
            </a:lvl3pPr>
            <a:lvl4pPr marL="2116138" indent="-457200">
              <a:defRPr>
                <a:solidFill>
                  <a:schemeClr val="tx1"/>
                </a:solidFill>
                <a:latin typeface="Arial" charset="0"/>
              </a:defRPr>
            </a:lvl4pPr>
            <a:lvl5pPr marL="2687638" indent="-457200">
              <a:defRPr>
                <a:solidFill>
                  <a:schemeClr val="tx1"/>
                </a:solidFill>
                <a:latin typeface="Arial" charset="0"/>
              </a:defRPr>
            </a:lvl5pPr>
            <a:lvl6pPr marL="31448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6020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40592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45164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dirty="0">
                <a:solidFill>
                  <a:srgbClr val="751128"/>
                </a:solidFill>
                <a:latin typeface="Century Gothic" pitchFamily="34" charset="0"/>
              </a:rPr>
              <a:t>Example </a:t>
            </a:r>
            <a:r>
              <a:rPr lang="en-US" sz="3200" dirty="0" smtClean="0">
                <a:solidFill>
                  <a:srgbClr val="751128"/>
                </a:solidFill>
                <a:latin typeface="Century Gothic" pitchFamily="34" charset="0"/>
              </a:rPr>
              <a:t>6</a:t>
            </a:r>
            <a:endParaRPr lang="en-US" sz="3200" dirty="0">
              <a:solidFill>
                <a:srgbClr val="751128"/>
              </a:solidFill>
              <a:latin typeface="Century Gothic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092885" y="5029200"/>
            <a:ext cx="3903633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600" dirty="0" smtClean="0">
                <a:solidFill>
                  <a:srgbClr val="FF0000"/>
                </a:solidFill>
              </a:rPr>
              <a:t>function</a:t>
            </a:r>
            <a:endParaRPr lang="en-US" sz="9600" dirty="0">
              <a:solidFill>
                <a:srgbClr val="FF0000"/>
              </a:solidFill>
            </a:endParaRPr>
          </a:p>
        </p:txBody>
      </p:sp>
      <p:sp>
        <p:nvSpPr>
          <p:cNvPr id="10" name="WordArt 2"/>
          <p:cNvSpPr>
            <a:spLocks noChangeArrowheads="1" noChangeShapeType="1" noTextEdit="1"/>
          </p:cNvSpPr>
          <p:nvPr/>
        </p:nvSpPr>
        <p:spPr bwMode="auto">
          <a:xfrm>
            <a:off x="914400" y="366346"/>
            <a:ext cx="7696200" cy="647700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 dirty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0000FF"/>
                </a:solidFill>
                <a:latin typeface="Century Gothic" pitchFamily="34" charset="0"/>
              </a:rPr>
              <a:t>Function or relation?</a:t>
            </a:r>
            <a:endParaRPr lang="en-US" sz="3600" kern="10" dirty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0000FF"/>
              </a:solidFill>
              <a:latin typeface="Century Gothic" pitchFamily="34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254330" y="1905000"/>
            <a:ext cx="1497911" cy="34163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dirty="0" smtClean="0"/>
              <a:t>Jacob</a:t>
            </a:r>
          </a:p>
          <a:p>
            <a:r>
              <a:rPr lang="en-US" sz="3600" dirty="0" smtClean="0"/>
              <a:t>Angela</a:t>
            </a:r>
          </a:p>
          <a:p>
            <a:r>
              <a:rPr lang="en-US" sz="3600" dirty="0" smtClean="0"/>
              <a:t>Nick</a:t>
            </a:r>
          </a:p>
          <a:p>
            <a:r>
              <a:rPr lang="en-US" sz="3600" dirty="0" smtClean="0"/>
              <a:t>Greg</a:t>
            </a:r>
          </a:p>
          <a:p>
            <a:r>
              <a:rPr lang="en-US" sz="3600" dirty="0" err="1" smtClean="0"/>
              <a:t>Tayla</a:t>
            </a:r>
            <a:endParaRPr lang="en-US" sz="3600" dirty="0" smtClean="0"/>
          </a:p>
          <a:p>
            <a:r>
              <a:rPr lang="en-US" sz="3600" dirty="0" smtClean="0"/>
              <a:t>Trevor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5410199" y="2514600"/>
            <a:ext cx="1406154" cy="17543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dirty="0" smtClean="0"/>
              <a:t>Honda</a:t>
            </a:r>
          </a:p>
          <a:p>
            <a:r>
              <a:rPr lang="en-US" sz="3600" dirty="0" smtClean="0"/>
              <a:t>Toyota</a:t>
            </a:r>
          </a:p>
          <a:p>
            <a:r>
              <a:rPr lang="en-US" sz="3600" dirty="0" smtClean="0"/>
              <a:t>Ford</a:t>
            </a:r>
          </a:p>
        </p:txBody>
      </p:sp>
      <p:cxnSp>
        <p:nvCxnSpPr>
          <p:cNvPr id="4" name="Straight Arrow Connector 3"/>
          <p:cNvCxnSpPr/>
          <p:nvPr/>
        </p:nvCxnSpPr>
        <p:spPr>
          <a:xfrm>
            <a:off x="3429000" y="2209800"/>
            <a:ext cx="1981199" cy="609600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Arrow Connector 10"/>
          <p:cNvCxnSpPr/>
          <p:nvPr/>
        </p:nvCxnSpPr>
        <p:spPr>
          <a:xfrm>
            <a:off x="3752241" y="2819400"/>
            <a:ext cx="1734159" cy="609599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Arrow Connector 13"/>
          <p:cNvCxnSpPr/>
          <p:nvPr/>
        </p:nvCxnSpPr>
        <p:spPr>
          <a:xfrm flipV="1">
            <a:off x="3352800" y="2895600"/>
            <a:ext cx="2057399" cy="496163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Arrow Connector 16"/>
          <p:cNvCxnSpPr/>
          <p:nvPr/>
        </p:nvCxnSpPr>
        <p:spPr>
          <a:xfrm flipV="1">
            <a:off x="3429001" y="3886200"/>
            <a:ext cx="2057399" cy="1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Arrow Connector 18"/>
          <p:cNvCxnSpPr/>
          <p:nvPr/>
        </p:nvCxnSpPr>
        <p:spPr>
          <a:xfrm flipV="1">
            <a:off x="3429000" y="2895600"/>
            <a:ext cx="1981199" cy="1600201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Arrow Connector 20"/>
          <p:cNvCxnSpPr/>
          <p:nvPr/>
        </p:nvCxnSpPr>
        <p:spPr>
          <a:xfrm flipV="1">
            <a:off x="3505200" y="3428999"/>
            <a:ext cx="1981199" cy="1600201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62302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sz="8000" dirty="0" smtClean="0"/>
              <a:t>Functions</a:t>
            </a:r>
            <a:endParaRPr lang="en-US" sz="8000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 smtClean="0"/>
              <a:t>Module 6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015785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Text Box 2"/>
          <p:cNvSpPr txBox="1">
            <a:spLocks noChangeArrowheads="1"/>
          </p:cNvSpPr>
          <p:nvPr/>
        </p:nvSpPr>
        <p:spPr bwMode="auto">
          <a:xfrm>
            <a:off x="304800" y="1295400"/>
            <a:ext cx="792480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Arial" charset="0"/>
              </a:defRPr>
            </a:lvl1pPr>
            <a:lvl2pPr marL="973138" indent="-457200">
              <a:defRPr>
                <a:solidFill>
                  <a:schemeClr val="tx1"/>
                </a:solidFill>
                <a:latin typeface="Arial" charset="0"/>
              </a:defRPr>
            </a:lvl2pPr>
            <a:lvl3pPr marL="1544638" indent="-457200">
              <a:defRPr>
                <a:solidFill>
                  <a:schemeClr val="tx1"/>
                </a:solidFill>
                <a:latin typeface="Arial" charset="0"/>
              </a:defRPr>
            </a:lvl3pPr>
            <a:lvl4pPr marL="2116138" indent="-457200">
              <a:defRPr>
                <a:solidFill>
                  <a:schemeClr val="tx1"/>
                </a:solidFill>
                <a:latin typeface="Arial" charset="0"/>
              </a:defRPr>
            </a:lvl4pPr>
            <a:lvl5pPr marL="2687638" indent="-457200">
              <a:defRPr>
                <a:solidFill>
                  <a:schemeClr val="tx1"/>
                </a:solidFill>
                <a:latin typeface="Arial" charset="0"/>
              </a:defRPr>
            </a:lvl5pPr>
            <a:lvl6pPr marL="31448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6020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40592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45164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dirty="0" smtClean="0">
                <a:solidFill>
                  <a:srgbClr val="751128"/>
                </a:solidFill>
                <a:latin typeface="Century Gothic" pitchFamily="34" charset="0"/>
              </a:rPr>
              <a:t>Example 7 </a:t>
            </a:r>
            <a:endParaRPr lang="en-US" sz="3200" dirty="0">
              <a:solidFill>
                <a:srgbClr val="751128"/>
              </a:solidFill>
              <a:latin typeface="Century Gothic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355102" y="5135940"/>
            <a:ext cx="3903633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600" dirty="0" smtClean="0">
                <a:solidFill>
                  <a:srgbClr val="FF0000"/>
                </a:solidFill>
              </a:rPr>
              <a:t>function</a:t>
            </a:r>
            <a:endParaRPr lang="en-US" sz="9600" dirty="0">
              <a:solidFill>
                <a:srgbClr val="FF0000"/>
              </a:solidFill>
            </a:endParaRPr>
          </a:p>
        </p:txBody>
      </p:sp>
      <p:sp>
        <p:nvSpPr>
          <p:cNvPr id="10" name="WordArt 2"/>
          <p:cNvSpPr>
            <a:spLocks noChangeArrowheads="1" noChangeShapeType="1" noTextEdit="1"/>
          </p:cNvSpPr>
          <p:nvPr/>
        </p:nvSpPr>
        <p:spPr bwMode="auto">
          <a:xfrm>
            <a:off x="842682" y="366346"/>
            <a:ext cx="7696200" cy="647700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 dirty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0000FF"/>
                </a:solidFill>
                <a:latin typeface="Century Gothic" pitchFamily="34" charset="0"/>
              </a:rPr>
              <a:t>Function or relation?</a:t>
            </a:r>
            <a:endParaRPr lang="en-US" sz="3600" kern="10" dirty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0000FF"/>
              </a:solidFill>
              <a:latin typeface="Century Gothic" pitchFamily="34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533400" y="2133600"/>
            <a:ext cx="80010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 smtClean="0"/>
              <a:t>A person’s cell phone number versus their name.</a:t>
            </a:r>
          </a:p>
        </p:txBody>
      </p:sp>
    </p:spTree>
    <p:extLst>
      <p:ext uri="{BB962C8B-B14F-4D97-AF65-F5344CB8AC3E}">
        <p14:creationId xmlns:p14="http://schemas.microsoft.com/office/powerpoint/2010/main" val="41748413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0782" y="13855"/>
            <a:ext cx="9123218" cy="1066800"/>
          </a:xfrm>
        </p:spPr>
        <p:txBody>
          <a:bodyPr>
            <a:normAutofit fontScale="90000"/>
          </a:bodyPr>
          <a:lstStyle/>
          <a:p>
            <a:pPr algn="ctr"/>
            <a:r>
              <a:rPr lang="en-US" sz="4800" b="1" u="sng" dirty="0" smtClean="0">
                <a:solidFill>
                  <a:schemeClr val="accent2">
                    <a:lumMod val="75000"/>
                  </a:schemeClr>
                </a:solidFill>
              </a:rPr>
              <a:t>How do I know it’s a function?</a:t>
            </a:r>
            <a:endParaRPr lang="en-US" sz="4800" b="1" u="sng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04800" y="1143000"/>
            <a:ext cx="8229600" cy="4495800"/>
          </a:xfrm>
        </p:spPr>
        <p:txBody>
          <a:bodyPr>
            <a:noAutofit/>
          </a:bodyPr>
          <a:lstStyle/>
          <a:p>
            <a:pPr marL="0" indent="0"/>
            <a:r>
              <a:rPr lang="en-US" sz="4000" dirty="0" smtClean="0">
                <a:solidFill>
                  <a:schemeClr val="accent3">
                    <a:lumMod val="75000"/>
                  </a:schemeClr>
                </a:solidFill>
              </a:rPr>
              <a:t>2.  Graph:</a:t>
            </a:r>
          </a:p>
          <a:p>
            <a:pPr marL="1810512" lvl="7" indent="-571500"/>
            <a:r>
              <a:rPr lang="en-US" sz="4000" dirty="0" smtClean="0"/>
              <a:t>The </a:t>
            </a:r>
            <a:r>
              <a:rPr lang="en-US" sz="4000" dirty="0"/>
              <a:t>Vertical Line test: </a:t>
            </a:r>
            <a:endParaRPr lang="en-US" sz="4000" dirty="0" smtClean="0"/>
          </a:p>
          <a:p>
            <a:pPr marL="1810512" lvl="7" indent="-571500"/>
            <a:r>
              <a:rPr lang="en-US" sz="4000" u="sng" dirty="0" smtClean="0"/>
              <a:t>NO</a:t>
            </a:r>
            <a:r>
              <a:rPr lang="en-US" sz="4000" dirty="0" smtClean="0"/>
              <a:t> </a:t>
            </a:r>
            <a:r>
              <a:rPr lang="en-US" sz="4000" dirty="0"/>
              <a:t>vertical line can pass through </a:t>
            </a:r>
            <a:r>
              <a:rPr lang="en-US" sz="4000" u="sng" dirty="0"/>
              <a:t>two or more</a:t>
            </a:r>
            <a:r>
              <a:rPr lang="en-US" sz="4000" dirty="0"/>
              <a:t> points on the </a:t>
            </a:r>
            <a:r>
              <a:rPr lang="en-US" sz="4000" dirty="0" smtClean="0"/>
              <a:t>graph.</a:t>
            </a:r>
            <a:endParaRPr lang="en-US" sz="4000" dirty="0"/>
          </a:p>
          <a:p>
            <a:endParaRPr lang="en-US" sz="4000" dirty="0"/>
          </a:p>
        </p:txBody>
      </p:sp>
    </p:spTree>
    <p:extLst>
      <p:ext uri="{BB962C8B-B14F-4D97-AF65-F5344CB8AC3E}">
        <p14:creationId xmlns:p14="http://schemas.microsoft.com/office/powerpoint/2010/main" val="5788501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2" name="Text Box 630"/>
          <p:cNvSpPr txBox="1">
            <a:spLocks noChangeArrowheads="1"/>
          </p:cNvSpPr>
          <p:nvPr/>
        </p:nvSpPr>
        <p:spPr bwMode="auto">
          <a:xfrm>
            <a:off x="0" y="0"/>
            <a:ext cx="9144000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2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If a vertical line passes through a graph more than once, the graph is not the graph of a function.</a:t>
            </a:r>
            <a:endParaRPr lang="en-US" altLang="en-US" sz="2400"/>
          </a:p>
        </p:txBody>
      </p:sp>
      <p:grpSp>
        <p:nvGrpSpPr>
          <p:cNvPr id="3075" name="Group 633"/>
          <p:cNvGrpSpPr>
            <a:grpSpLocks/>
          </p:cNvGrpSpPr>
          <p:nvPr/>
        </p:nvGrpSpPr>
        <p:grpSpPr bwMode="auto">
          <a:xfrm>
            <a:off x="304800" y="1143000"/>
            <a:ext cx="5638800" cy="5715000"/>
            <a:chOff x="1488" y="720"/>
            <a:chExt cx="3552" cy="3600"/>
          </a:xfrm>
        </p:grpSpPr>
        <p:grpSp>
          <p:nvGrpSpPr>
            <p:cNvPr id="3080" name="Group 2"/>
            <p:cNvGrpSpPr>
              <a:grpSpLocks/>
            </p:cNvGrpSpPr>
            <p:nvPr/>
          </p:nvGrpSpPr>
          <p:grpSpPr bwMode="auto">
            <a:xfrm>
              <a:off x="1488" y="720"/>
              <a:ext cx="3552" cy="3552"/>
              <a:chOff x="3168" y="1440"/>
              <a:chExt cx="6048" cy="6048"/>
            </a:xfrm>
          </p:grpSpPr>
          <p:grpSp>
            <p:nvGrpSpPr>
              <p:cNvPr id="3083" name="Group 3"/>
              <p:cNvGrpSpPr>
                <a:grpSpLocks/>
              </p:cNvGrpSpPr>
              <p:nvPr/>
            </p:nvGrpSpPr>
            <p:grpSpPr bwMode="auto">
              <a:xfrm>
                <a:off x="3168" y="1440"/>
                <a:ext cx="6048" cy="6048"/>
                <a:chOff x="2592" y="1584"/>
                <a:chExt cx="3456" cy="3456"/>
              </a:xfrm>
            </p:grpSpPr>
            <p:grpSp>
              <p:nvGrpSpPr>
                <p:cNvPr id="3086" name="Group 4"/>
                <p:cNvGrpSpPr>
                  <a:grpSpLocks/>
                </p:cNvGrpSpPr>
                <p:nvPr/>
              </p:nvGrpSpPr>
              <p:grpSpPr bwMode="auto">
                <a:xfrm>
                  <a:off x="2592" y="1584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3659" name="Group 5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3694" name="Rectangle 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95" name="Rectangle 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96" name="Rectangle 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97" name="Rectangle 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98" name="Rectangle 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99" name="Rectangle 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700" name="Rectangle 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701" name="Rectangle 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2" name="Rectangle 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703" name="Rectangle 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704" name="Rectangle 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705" name="Rectangle 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706" name="Rectangle 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" name="Rectangle 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708" name="Rectangle 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" name="Rectangle 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3660" name="Group 22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3678" name="Rectangle 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79" name="Rectangle 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80" name="Rectangle 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81" name="Rectangle 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82" name="Rectangle 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83" name="Rectangle 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84" name="Rectangle 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85" name="Rectangle 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86" name="Rectangle 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87" name="Rectangle 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88" name="Rectangle 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89" name="Rectangle 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90" name="Rectangle 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91" name="Rectangle 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92" name="Rectangle 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93" name="Rectangle 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3661" name="Group 39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3662" name="Rectangle 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63" name="Rectangle 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64" name="Rectangle 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65" name="Rectangle 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66" name="Rectangle 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67" name="Rectangle 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68" name="Rectangle 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69" name="Rectangle 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70" name="Rectangle 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71" name="Rectangle 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72" name="Rectangle 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73" name="Rectangle 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74" name="Rectangle 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75" name="Rectangle 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76" name="Rectangle 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77" name="Rectangle 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3087" name="Group 56"/>
                <p:cNvGrpSpPr>
                  <a:grpSpLocks/>
                </p:cNvGrpSpPr>
                <p:nvPr/>
              </p:nvGrpSpPr>
              <p:grpSpPr bwMode="auto">
                <a:xfrm>
                  <a:off x="2592" y="1872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3608" name="Group 57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3643" name="Rectangle 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44" name="Rectangle 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45" name="Rectangle 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46" name="Rectangle 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47" name="Rectangle 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48" name="Rectangle 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49" name="Rectangle 6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50" name="Rectangle 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51" name="Rectangle 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52" name="Rectangle 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53" name="Rectangle 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54" name="Rectangle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55" name="Rectangle 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56" name="Rectangle 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57" name="Rectangle 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58" name="Rectangle 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3609" name="Group 74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3627" name="Rectangle 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28" name="Rectangle 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29" name="Rectangle 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30" name="Rectangle 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31" name="Rectangle 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32" name="Rectangle 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33" name="Rectangle 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34" name="Rectangle 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35" name="Rectangle 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36" name="Rectangle 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37" name="Rectangle 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38" name="Rectangle 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39" name="Rectangle 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40" name="Rectangle 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41" name="Rectangle 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42" name="Rectangle 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3610" name="Group 91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3611" name="Rectangle 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12" name="Rectangle 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13" name="Rectangle 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14" name="Rectangle 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15" name="Rectangle 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16" name="Rectangle 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17" name="Rectangle 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18" name="Rectangle 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19" name="Rectangle 10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20" name="Rectangle 1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21" name="Rectangle 1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22" name="Rectangle 10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23" name="Rectangle 1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24" name="Rectangle 1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25" name="Rectangle 1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26" name="Rectangle 1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3088" name="Group 108"/>
                <p:cNvGrpSpPr>
                  <a:grpSpLocks/>
                </p:cNvGrpSpPr>
                <p:nvPr/>
              </p:nvGrpSpPr>
              <p:grpSpPr bwMode="auto">
                <a:xfrm>
                  <a:off x="2592" y="2160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3557" name="Group 109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3592" name="Rectangle 1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93" name="Rectangle 1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94" name="Rectangle 1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95" name="Rectangle 1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96" name="Rectangle 1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97" name="Rectangle 1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98" name="Rectangle 1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99" name="Rectangle 1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00" name="Rectangle 1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01" name="Rectangle 1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02" name="Rectangle 1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03" name="Rectangle 1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04" name="Rectangle 1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05" name="Rectangle 1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06" name="Rectangle 1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607" name="Rectangle 1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3558" name="Group 126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3576" name="Rectangle 1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77" name="Rectangle 1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78" name="Rectangle 1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79" name="Rectangle 1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80" name="Rectangle 1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81" name="Rectangle 1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82" name="Rectangle 1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83" name="Rectangle 1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84" name="Rectangle 1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85" name="Rectangle 1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86" name="Rectangle 1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87" name="Rectangle 1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88" name="Rectangle 1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89" name="Rectangle 1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90" name="Rectangle 1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91" name="Rectangle 1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3559" name="Group 143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3560" name="Rectangle 1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61" name="Rectangle 1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62" name="Rectangle 1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63" name="Rectangle 1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64" name="Rectangle 1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65" name="Rectangle 1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66" name="Rectangle 1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67" name="Rectangle 1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68" name="Rectangle 1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69" name="Rectangle 1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70" name="Rectangle 1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71" name="Rectangle 1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72" name="Rectangle 1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73" name="Rectangle 1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74" name="Rectangle 1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75" name="Rectangle 1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3089" name="Group 160"/>
                <p:cNvGrpSpPr>
                  <a:grpSpLocks/>
                </p:cNvGrpSpPr>
                <p:nvPr/>
              </p:nvGrpSpPr>
              <p:grpSpPr bwMode="auto">
                <a:xfrm>
                  <a:off x="2592" y="2448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3506" name="Group 161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3541" name="Rectangle 1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42" name="Rectangle 1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43" name="Rectangle 16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44" name="Rectangle 1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45" name="Rectangle 1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46" name="Rectangle 1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47" name="Rectangle 1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48" name="Rectangle 1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49" name="Rectangle 1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50" name="Rectangle 1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51" name="Rectangle 1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52" name="Rectangle 1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53" name="Rectangle 1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54" name="Rectangle 1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55" name="Rectangle 1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56" name="Rectangle 1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3507" name="Group 178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3525" name="Rectangle 1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26" name="Rectangle 1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27" name="Rectangle 1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28" name="Rectangle 1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29" name="Rectangle 1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30" name="Rectangle 1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31" name="Rectangle 1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32" name="Rectangle 1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33" name="Rectangle 1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34" name="Rectangle 1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35" name="Rectangle 1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36" name="Rectangle 1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37" name="Rectangle 19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38" name="Rectangle 1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39" name="Rectangle 1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40" name="Rectangle 1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3508" name="Group 195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3509" name="Rectangle 1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10" name="Rectangle 1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11" name="Rectangle 1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12" name="Rectangle 1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13" name="Rectangle 20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14" name="Rectangle 2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15" name="Rectangle 2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16" name="Rectangle 20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17" name="Rectangle 2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18" name="Rectangle 2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19" name="Rectangle 2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20" name="Rectangle 2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21" name="Rectangle 20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22" name="Rectangle 20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23" name="Rectangle 2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24" name="Rectangle 2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3090" name="Group 212"/>
                <p:cNvGrpSpPr>
                  <a:grpSpLocks/>
                </p:cNvGrpSpPr>
                <p:nvPr/>
              </p:nvGrpSpPr>
              <p:grpSpPr bwMode="auto">
                <a:xfrm>
                  <a:off x="2592" y="2736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3455" name="Group 213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3490" name="Rectangle 2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91" name="Rectangle 2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92" name="Rectangle 2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93" name="Rectangle 2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94" name="Rectangle 2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95" name="Rectangle 2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96" name="Rectangle 2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97" name="Rectangle 2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98" name="Rectangle 2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99" name="Rectangle 2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00" name="Rectangle 2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01" name="Rectangle 2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02" name="Rectangle 2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03" name="Rectangle 2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04" name="Rectangle 2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505" name="Rectangle 2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3456" name="Group 230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3474" name="Rectangle 2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75" name="Rectangle 2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76" name="Rectangle 2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77" name="Rectangle 2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78" name="Rectangle 2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79" name="Rectangle 2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80" name="Rectangle 2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81" name="Rectangle 2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82" name="Rectangle 2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83" name="Rectangle 2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84" name="Rectangle 2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85" name="Rectangle 2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86" name="Rectangle 2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87" name="Rectangle 2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88" name="Rectangle 2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89" name="Rectangle 2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3457" name="Group 247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3458" name="Rectangle 2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59" name="Rectangle 2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60" name="Rectangle 2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61" name="Rectangle 2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62" name="Rectangle 2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63" name="Rectangle 2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64" name="Rectangle 2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65" name="Rectangle 2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66" name="Rectangle 2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67" name="Rectangle 2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68" name="Rectangle 2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69" name="Rectangle 2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70" name="Rectangle 2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71" name="Rectangle 2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72" name="Rectangle 2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73" name="Rectangle 2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3091" name="Group 264"/>
                <p:cNvGrpSpPr>
                  <a:grpSpLocks/>
                </p:cNvGrpSpPr>
                <p:nvPr/>
              </p:nvGrpSpPr>
              <p:grpSpPr bwMode="auto">
                <a:xfrm>
                  <a:off x="2592" y="3024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3404" name="Group 265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3439" name="Rectangle 2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40" name="Rectangle 2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41" name="Rectangle 2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42" name="Rectangle 2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43" name="Rectangle 2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44" name="Rectangle 2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45" name="Rectangle 2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46" name="Rectangle 2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47" name="Rectangle 2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48" name="Rectangle 2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49" name="Rectangle 2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50" name="Rectangle 2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51" name="Rectangle 2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52" name="Rectangle 2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53" name="Rectangle 2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54" name="Rectangle 2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3405" name="Group 282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3423" name="Rectangle 2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24" name="Rectangle 2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25" name="Rectangle 2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26" name="Rectangle 2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27" name="Rectangle 2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28" name="Rectangle 2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29" name="Rectangle 2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30" name="Rectangle 2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31" name="Rectangle 29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32" name="Rectangle 2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33" name="Rectangle 2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34" name="Rectangle 2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35" name="Rectangle 2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36" name="Rectangle 2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37" name="Rectangle 2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38" name="Rectangle 2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3406" name="Group 299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3407" name="Rectangle 30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08" name="Rectangle 3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09" name="Rectangle 3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10" name="Rectangle 30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11" name="Rectangle 3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12" name="Rectangle 3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13" name="Rectangle 3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14" name="Rectangle 3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15" name="Rectangle 30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16" name="Rectangle 30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17" name="Rectangle 3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18" name="Rectangle 3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19" name="Rectangle 3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20" name="Rectangle 3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21" name="Rectangle 3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22" name="Rectangle 3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3092" name="Group 316"/>
                <p:cNvGrpSpPr>
                  <a:grpSpLocks/>
                </p:cNvGrpSpPr>
                <p:nvPr/>
              </p:nvGrpSpPr>
              <p:grpSpPr bwMode="auto">
                <a:xfrm>
                  <a:off x="2592" y="3312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3353" name="Group 317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3388" name="Rectangle 3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89" name="Rectangle 3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90" name="Rectangle 3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91" name="Rectangle 3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92" name="Rectangle 3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93" name="Rectangle 3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94" name="Rectangle 3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95" name="Rectangle 3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96" name="Rectangle 3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97" name="Rectangle 3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98" name="Rectangle 3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99" name="Rectangle 3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00" name="Rectangle 3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01" name="Rectangle 3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02" name="Rectangle 3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403" name="Rectangle 3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3354" name="Group 334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3372" name="Rectangle 3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73" name="Rectangle 3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74" name="Rectangle 3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75" name="Rectangle 3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76" name="Rectangle 3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77" name="Rectangle 3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78" name="Rectangle 3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79" name="Rectangle 3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80" name="Rectangle 3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81" name="Rectangle 3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82" name="Rectangle 3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83" name="Rectangle 3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84" name="Rectangle 3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85" name="Rectangle 3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86" name="Rectangle 3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87" name="Rectangle 3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3355" name="Group 351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3356" name="Rectangle 3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57" name="Rectangle 3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58" name="Rectangle 3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59" name="Rectangle 3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60" name="Rectangle 3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61" name="Rectangle 3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62" name="Rectangle 3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63" name="Rectangle 3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64" name="Rectangle 3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65" name="Rectangle 3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66" name="Rectangle 3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67" name="Rectangle 3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68" name="Rectangle 36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69" name="Rectangle 3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70" name="Rectangle 3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71" name="Rectangle 3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3093" name="Group 368"/>
                <p:cNvGrpSpPr>
                  <a:grpSpLocks/>
                </p:cNvGrpSpPr>
                <p:nvPr/>
              </p:nvGrpSpPr>
              <p:grpSpPr bwMode="auto">
                <a:xfrm>
                  <a:off x="2592" y="3600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3302" name="Group 369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3337" name="Rectangle 3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38" name="Rectangle 3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39" name="Rectangle 3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40" name="Rectangle 3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41" name="Rectangle 3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42" name="Rectangle 3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43" name="Rectangle 3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44" name="Rectangle 3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45" name="Rectangle 3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46" name="Rectangle 3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47" name="Rectangle 3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48" name="Rectangle 3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49" name="Rectangle 3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50" name="Rectangle 3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51" name="Rectangle 3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52" name="Rectangle 3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3303" name="Group 386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3321" name="Rectangle 3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22" name="Rectangle 3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23" name="Rectangle 3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24" name="Rectangle 3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25" name="Rectangle 39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26" name="Rectangle 3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27" name="Rectangle 3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28" name="Rectangle 3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29" name="Rectangle 3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30" name="Rectangle 3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31" name="Rectangle 3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32" name="Rectangle 3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33" name="Rectangle 3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34" name="Rectangle 40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35" name="Rectangle 4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36" name="Rectangle 4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3304" name="Group 403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3305" name="Rectangle 4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06" name="Rectangle 4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07" name="Rectangle 4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08" name="Rectangle 4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09" name="Rectangle 40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10" name="Rectangle 40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11" name="Rectangle 4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12" name="Rectangle 4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13" name="Rectangle 4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14" name="Rectangle 4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15" name="Rectangle 4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16" name="Rectangle 4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17" name="Rectangle 4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18" name="Rectangle 4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19" name="Rectangle 4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20" name="Rectangle 4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3094" name="Group 420"/>
                <p:cNvGrpSpPr>
                  <a:grpSpLocks/>
                </p:cNvGrpSpPr>
                <p:nvPr/>
              </p:nvGrpSpPr>
              <p:grpSpPr bwMode="auto">
                <a:xfrm>
                  <a:off x="2592" y="3888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3251" name="Group 421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3286" name="Rectangle 4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87" name="Rectangle 4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88" name="Rectangle 4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89" name="Rectangle 4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90" name="Rectangle 4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91" name="Rectangle 4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92" name="Rectangle 4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93" name="Rectangle 4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94" name="Rectangle 4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95" name="Rectangle 4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96" name="Rectangle 4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97" name="Rectangle 4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98" name="Rectangle 4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99" name="Rectangle 4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00" name="Rectangle 4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301" name="Rectangle 4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3252" name="Group 438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3270" name="Rectangle 4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71" name="Rectangle 4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72" name="Rectangle 4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73" name="Rectangle 4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74" name="Rectangle 4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75" name="Rectangle 4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76" name="Rectangle 4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77" name="Rectangle 4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78" name="Rectangle 4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79" name="Rectangle 4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80" name="Rectangle 4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81" name="Rectangle 4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82" name="Rectangle 4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83" name="Rectangle 4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84" name="Rectangle 4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85" name="Rectangle 4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3253" name="Group 455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3254" name="Rectangle 4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55" name="Rectangle 4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56" name="Rectangle 4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57" name="Rectangle 4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58" name="Rectangle 4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59" name="Rectangle 4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60" name="Rectangle 4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61" name="Rectangle 4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62" name="Rectangle 46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63" name="Rectangle 4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64" name="Rectangle 4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65" name="Rectangle 4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66" name="Rectangle 4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67" name="Rectangle 4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68" name="Rectangle 4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69" name="Rectangle 4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3095" name="Group 472"/>
                <p:cNvGrpSpPr>
                  <a:grpSpLocks/>
                </p:cNvGrpSpPr>
                <p:nvPr/>
              </p:nvGrpSpPr>
              <p:grpSpPr bwMode="auto">
                <a:xfrm>
                  <a:off x="2592" y="4176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3200" name="Group 473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3235" name="Rectangle 4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36" name="Rectangle 4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37" name="Rectangle 4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38" name="Rectangle 4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39" name="Rectangle 4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40" name="Rectangle 4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41" name="Rectangle 4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42" name="Rectangle 4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43" name="Rectangle 4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44" name="Rectangle 4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45" name="Rectangle 4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46" name="Rectangle 4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47" name="Rectangle 4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48" name="Rectangle 4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49" name="Rectangle 4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50" name="Rectangle 4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3201" name="Group 490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3219" name="Rectangle 49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20" name="Rectangle 4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21" name="Rectangle 4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22" name="Rectangle 4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23" name="Rectangle 4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24" name="Rectangle 4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25" name="Rectangle 4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26" name="Rectangle 4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27" name="Rectangle 4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28" name="Rectangle 50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29" name="Rectangle 5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30" name="Rectangle 5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31" name="Rectangle 50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32" name="Rectangle 5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33" name="Rectangle 5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34" name="Rectangle 5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3202" name="Group 507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3203" name="Rectangle 50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04" name="Rectangle 50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05" name="Rectangle 5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06" name="Rectangle 5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07" name="Rectangle 5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08" name="Rectangle 5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09" name="Rectangle 5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10" name="Rectangle 5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11" name="Rectangle 5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12" name="Rectangle 5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13" name="Rectangle 5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14" name="Rectangle 5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15" name="Rectangle 5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16" name="Rectangle 5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17" name="Rectangle 5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218" name="Rectangle 5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3096" name="Group 524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3149" name="Group 525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3184" name="Rectangle 5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85" name="Rectangle 5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86" name="Rectangle 5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87" name="Rectangle 5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88" name="Rectangle 5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89" name="Rectangle 5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90" name="Rectangle 5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91" name="Rectangle 5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92" name="Rectangle 5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93" name="Rectangle 5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94" name="Rectangle 5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95" name="Rectangle 5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96" name="Rectangle 5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97" name="Rectangle 5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98" name="Rectangle 5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99" name="Rectangle 5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3150" name="Group 542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3168" name="Rectangle 5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69" name="Rectangle 5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70" name="Rectangle 5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71" name="Rectangle 5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72" name="Rectangle 5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73" name="Rectangle 5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74" name="Rectangle 5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75" name="Rectangle 5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76" name="Rectangle 5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77" name="Rectangle 5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78" name="Rectangle 5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79" name="Rectangle 5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80" name="Rectangle 5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81" name="Rectangle 5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82" name="Rectangle 5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83" name="Rectangle 5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3151" name="Group 559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3152" name="Rectangle 5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53" name="Rectangle 5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54" name="Rectangle 5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55" name="Rectangle 5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56" name="Rectangle 56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57" name="Rectangle 5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58" name="Rectangle 5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59" name="Rectangle 5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60" name="Rectangle 5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61" name="Rectangle 5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62" name="Rectangle 5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63" name="Rectangle 5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64" name="Rectangle 5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65" name="Rectangle 5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66" name="Rectangle 5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67" name="Rectangle 5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3097" name="Group 576"/>
                <p:cNvGrpSpPr>
                  <a:grpSpLocks/>
                </p:cNvGrpSpPr>
                <p:nvPr/>
              </p:nvGrpSpPr>
              <p:grpSpPr bwMode="auto">
                <a:xfrm>
                  <a:off x="2592" y="4752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3098" name="Group 577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3133" name="Rectangle 5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34" name="Rectangle 5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35" name="Rectangle 5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36" name="Rectangle 5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37" name="Rectangle 5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38" name="Rectangle 5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39" name="Rectangle 5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40" name="Rectangle 5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41" name="Rectangle 5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42" name="Rectangle 5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43" name="Rectangle 5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44" name="Rectangle 5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45" name="Rectangle 5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46" name="Rectangle 59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47" name="Rectangle 5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48" name="Rectangle 5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3099" name="Group 594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3117" name="Rectangle 5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18" name="Rectangle 5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19" name="Rectangle 5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20" name="Rectangle 5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21" name="Rectangle 5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22" name="Rectangle 60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23" name="Rectangle 6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24" name="Rectangle 6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25" name="Rectangle 60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26" name="Rectangle 6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27" name="Rectangle 6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28" name="Rectangle 6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29" name="Rectangle 6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30" name="Rectangle 60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31" name="Rectangle 60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32" name="Rectangle 6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3100" name="Group 611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3101" name="Rectangle 6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02" name="Rectangle 6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03" name="Rectangle 6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04" name="Rectangle 6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05" name="Rectangle 6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06" name="Rectangle 6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07" name="Rectangle 6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08" name="Rectangle 6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09" name="Rectangle 6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10" name="Rectangle 6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11" name="Rectangle 6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12" name="Rectangle 6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13" name="Rectangle 6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14" name="Rectangle 6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15" name="Rectangle 6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3116" name="Rectangle 6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</p:grpSp>
          <p:sp>
            <p:nvSpPr>
              <p:cNvPr id="3084" name="Line 628"/>
              <p:cNvSpPr>
                <a:spLocks noChangeShapeType="1"/>
              </p:cNvSpPr>
              <p:nvPr/>
            </p:nvSpPr>
            <p:spPr bwMode="auto">
              <a:xfrm>
                <a:off x="6192" y="1440"/>
                <a:ext cx="0" cy="604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" name="Line 629"/>
              <p:cNvSpPr>
                <a:spLocks noChangeShapeType="1"/>
              </p:cNvSpPr>
              <p:nvPr/>
            </p:nvSpPr>
            <p:spPr bwMode="auto">
              <a:xfrm>
                <a:off x="3168" y="4464"/>
                <a:ext cx="6048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081" name="Line 631"/>
            <p:cNvSpPr>
              <a:spLocks noChangeShapeType="1"/>
            </p:cNvSpPr>
            <p:nvPr/>
          </p:nvSpPr>
          <p:spPr bwMode="auto">
            <a:xfrm>
              <a:off x="3264" y="720"/>
              <a:ext cx="0" cy="36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82" name="Line 632"/>
            <p:cNvSpPr>
              <a:spLocks noChangeShapeType="1"/>
            </p:cNvSpPr>
            <p:nvPr/>
          </p:nvSpPr>
          <p:spPr bwMode="auto">
            <a:xfrm>
              <a:off x="1488" y="2496"/>
              <a:ext cx="3552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707" name="Freeform 635"/>
          <p:cNvSpPr>
            <a:spLocks/>
          </p:cNvSpPr>
          <p:nvPr/>
        </p:nvSpPr>
        <p:spPr bwMode="auto">
          <a:xfrm>
            <a:off x="2438400" y="3048000"/>
            <a:ext cx="3505200" cy="1905000"/>
          </a:xfrm>
          <a:custGeom>
            <a:avLst/>
            <a:gdLst>
              <a:gd name="T0" fmla="*/ 2147483647 w 2208"/>
              <a:gd name="T1" fmla="*/ 0 h 1200"/>
              <a:gd name="T2" fmla="*/ 2147483647 w 2208"/>
              <a:gd name="T3" fmla="*/ 362902500 h 1200"/>
              <a:gd name="T4" fmla="*/ 0 w 2208"/>
              <a:gd name="T5" fmla="*/ 1451610000 h 1200"/>
              <a:gd name="T6" fmla="*/ 2147483647 w 2208"/>
              <a:gd name="T7" fmla="*/ 2147483647 h 1200"/>
              <a:gd name="T8" fmla="*/ 2147483647 w 2208"/>
              <a:gd name="T9" fmla="*/ 2147483647 h 12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08" h="1200">
                <a:moveTo>
                  <a:pt x="2208" y="0"/>
                </a:moveTo>
                <a:cubicBezTo>
                  <a:pt x="1744" y="24"/>
                  <a:pt x="1280" y="48"/>
                  <a:pt x="912" y="144"/>
                </a:cubicBezTo>
                <a:cubicBezTo>
                  <a:pt x="544" y="240"/>
                  <a:pt x="0" y="432"/>
                  <a:pt x="0" y="576"/>
                </a:cubicBezTo>
                <a:cubicBezTo>
                  <a:pt x="0" y="720"/>
                  <a:pt x="544" y="904"/>
                  <a:pt x="912" y="1008"/>
                </a:cubicBezTo>
                <a:cubicBezTo>
                  <a:pt x="1280" y="1112"/>
                  <a:pt x="1744" y="1156"/>
                  <a:pt x="2208" y="1200"/>
                </a:cubicBezTo>
              </a:path>
            </a:pathLst>
          </a:custGeom>
          <a:noFill/>
          <a:ln w="57150" cmpd="sng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3709" name="Picture 63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05200" y="2514600"/>
            <a:ext cx="142875" cy="279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710" name="Text Box 638"/>
          <p:cNvSpPr txBox="1">
            <a:spLocks noChangeArrowheads="1"/>
          </p:cNvSpPr>
          <p:nvPr/>
        </p:nvSpPr>
        <p:spPr bwMode="auto">
          <a:xfrm>
            <a:off x="6019800" y="1219200"/>
            <a:ext cx="3124200" cy="2274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2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2600">
                <a:solidFill>
                  <a:schemeClr val="accent2"/>
                </a:solidFill>
              </a:rPr>
              <a:t>Hint:</a:t>
            </a:r>
          </a:p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2600">
                <a:solidFill>
                  <a:schemeClr val="accent2"/>
                </a:solidFill>
              </a:rPr>
              <a:t> Pass a pencil across the graph held vertically to represent a vertical line.</a:t>
            </a:r>
            <a:endParaRPr lang="en-US" altLang="en-US" sz="2400"/>
          </a:p>
        </p:txBody>
      </p:sp>
      <p:sp>
        <p:nvSpPr>
          <p:cNvPr id="3712" name="Text Box 640"/>
          <p:cNvSpPr txBox="1">
            <a:spLocks noChangeArrowheads="1"/>
          </p:cNvSpPr>
          <p:nvPr/>
        </p:nvSpPr>
        <p:spPr bwMode="auto">
          <a:xfrm>
            <a:off x="6019800" y="3581400"/>
            <a:ext cx="3048000" cy="2282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2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chemeClr val="accent2"/>
                </a:solidFill>
              </a:rPr>
              <a:t>The pencil crosses the graph more than once. This is not a function because there are two y-values for the same x-value.</a:t>
            </a:r>
            <a:endParaRPr lang="en-US" altLang="en-US" sz="2400">
              <a:solidFill>
                <a:srgbClr val="FFFF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40576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7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37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37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7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0" fill="hold"/>
                                        <p:tgtEl>
                                          <p:spTgt spid="37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0" fill="hold"/>
                                        <p:tgtEl>
                                          <p:spTgt spid="37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37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02" grpId="0" autoUpdateAnimBg="0"/>
      <p:bldP spid="3707" grpId="0" animBg="1"/>
      <p:bldP spid="3710" grpId="0" autoUpdateAnimBg="0"/>
      <p:bldP spid="3712" grpId="0" autoUpdateAnimBg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8" name="Group 2"/>
          <p:cNvGrpSpPr>
            <a:grpSpLocks/>
          </p:cNvGrpSpPr>
          <p:nvPr/>
        </p:nvGrpSpPr>
        <p:grpSpPr bwMode="auto">
          <a:xfrm>
            <a:off x="304800" y="0"/>
            <a:ext cx="6765925" cy="6858000"/>
            <a:chOff x="1488" y="720"/>
            <a:chExt cx="3552" cy="3600"/>
          </a:xfrm>
        </p:grpSpPr>
        <p:grpSp>
          <p:nvGrpSpPr>
            <p:cNvPr id="4101" name="Group 3"/>
            <p:cNvGrpSpPr>
              <a:grpSpLocks/>
            </p:cNvGrpSpPr>
            <p:nvPr/>
          </p:nvGrpSpPr>
          <p:grpSpPr bwMode="auto">
            <a:xfrm>
              <a:off x="1488" y="720"/>
              <a:ext cx="3552" cy="3552"/>
              <a:chOff x="3168" y="1440"/>
              <a:chExt cx="6048" cy="6048"/>
            </a:xfrm>
          </p:grpSpPr>
          <p:grpSp>
            <p:nvGrpSpPr>
              <p:cNvPr id="4104" name="Group 4"/>
              <p:cNvGrpSpPr>
                <a:grpSpLocks/>
              </p:cNvGrpSpPr>
              <p:nvPr/>
            </p:nvGrpSpPr>
            <p:grpSpPr bwMode="auto">
              <a:xfrm>
                <a:off x="3168" y="1440"/>
                <a:ext cx="6048" cy="6048"/>
                <a:chOff x="2592" y="1584"/>
                <a:chExt cx="3456" cy="3456"/>
              </a:xfrm>
            </p:grpSpPr>
            <p:grpSp>
              <p:nvGrpSpPr>
                <p:cNvPr id="4107" name="Group 5"/>
                <p:cNvGrpSpPr>
                  <a:grpSpLocks/>
                </p:cNvGrpSpPr>
                <p:nvPr/>
              </p:nvGrpSpPr>
              <p:grpSpPr bwMode="auto">
                <a:xfrm>
                  <a:off x="2592" y="1584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4680" name="Group 6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4715" name="Rectangle 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716" name="Rectangle 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717" name="Rectangle 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718" name="Rectangle 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719" name="Rectangle 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720" name="Rectangle 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721" name="Rectangle 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722" name="Rectangle 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723" name="Rectangle 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724" name="Rectangle 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725" name="Rectangle 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726" name="Rectangle 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727" name="Rectangle 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728" name="Rectangle 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729" name="Rectangle 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730" name="Rectangle 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4681" name="Group 23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4699" name="Rectangle 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700" name="Rectangle 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701" name="Rectangle 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702" name="Rectangle 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703" name="Rectangle 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704" name="Rectangle 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705" name="Rectangle 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706" name="Rectangle 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707" name="Rectangle 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708" name="Rectangle 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709" name="Rectangle 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710" name="Rectangle 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711" name="Rectangle 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712" name="Rectangle 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713" name="Rectangle 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714" name="Rectangle 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4682" name="Group 40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4683" name="Rectangle 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84" name="Rectangle 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85" name="Rectangle 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86" name="Rectangle 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87" name="Rectangle 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88" name="Rectangle 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89" name="Rectangle 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90" name="Rectangle 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91" name="Rectangle 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92" name="Rectangle 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93" name="Rectangle 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94" name="Rectangle 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95" name="Rectangle 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96" name="Rectangle 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97" name="Rectangle 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98" name="Rectangle 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4108" name="Group 57"/>
                <p:cNvGrpSpPr>
                  <a:grpSpLocks/>
                </p:cNvGrpSpPr>
                <p:nvPr/>
              </p:nvGrpSpPr>
              <p:grpSpPr bwMode="auto">
                <a:xfrm>
                  <a:off x="2592" y="1872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4629" name="Group 58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4664" name="Rectangle 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65" name="Rectangle 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66" name="Rectangle 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67" name="Rectangle 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68" name="Rectangle 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69" name="Rectangle 6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70" name="Rectangle 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71" name="Rectangle 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72" name="Rectangle 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73" name="Rectangle 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74" name="Rectangle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75" name="Rectangle 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76" name="Rectangle 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77" name="Rectangle 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78" name="Rectangle 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79" name="Rectangle 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4630" name="Group 75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4648" name="Rectangle 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49" name="Rectangle 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50" name="Rectangle 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51" name="Rectangle 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52" name="Rectangle 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53" name="Rectangle 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54" name="Rectangle 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55" name="Rectangle 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56" name="Rectangle 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57" name="Rectangle 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58" name="Rectangle 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59" name="Rectangle 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60" name="Rectangle 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61" name="Rectangle 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62" name="Rectangle 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63" name="Rectangle 9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4631" name="Group 92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4632" name="Rectangle 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33" name="Rectangle 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34" name="Rectangle 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35" name="Rectangle 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36" name="Rectangle 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37" name="Rectangle 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38" name="Rectangle 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39" name="Rectangle 10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40" name="Rectangle 1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41" name="Rectangle 1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42" name="Rectangle 10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43" name="Rectangle 1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44" name="Rectangle 1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45" name="Rectangle 1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46" name="Rectangle 1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47" name="Rectangle 10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4109" name="Group 109"/>
                <p:cNvGrpSpPr>
                  <a:grpSpLocks/>
                </p:cNvGrpSpPr>
                <p:nvPr/>
              </p:nvGrpSpPr>
              <p:grpSpPr bwMode="auto">
                <a:xfrm>
                  <a:off x="2592" y="2160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4578" name="Group 110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4613" name="Rectangle 1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14" name="Rectangle 1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15" name="Rectangle 1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16" name="Rectangle 1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17" name="Rectangle 1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18" name="Rectangle 1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19" name="Rectangle 1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20" name="Rectangle 1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21" name="Rectangle 1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22" name="Rectangle 1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23" name="Rectangle 1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24" name="Rectangle 1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25" name="Rectangle 1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26" name="Rectangle 1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27" name="Rectangle 1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28" name="Rectangle 1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4579" name="Group 127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4597" name="Rectangle 1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98" name="Rectangle 1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99" name="Rectangle 1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00" name="Rectangle 1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01" name="Rectangle 1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02" name="Rectangle 1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03" name="Rectangle 1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04" name="Rectangle 1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05" name="Rectangle 1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06" name="Rectangle 1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07" name="Rectangle 1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08" name="Rectangle 1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09" name="Rectangle 1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10" name="Rectangle 1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11" name="Rectangle 1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612" name="Rectangle 1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4580" name="Group 144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4581" name="Rectangle 1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82" name="Rectangle 1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83" name="Rectangle 1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84" name="Rectangle 1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85" name="Rectangle 1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86" name="Rectangle 1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87" name="Rectangle 1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88" name="Rectangle 1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89" name="Rectangle 1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90" name="Rectangle 1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91" name="Rectangle 1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92" name="Rectangle 1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93" name="Rectangle 1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94" name="Rectangle 1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95" name="Rectangle 1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96" name="Rectangle 1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4110" name="Group 161"/>
                <p:cNvGrpSpPr>
                  <a:grpSpLocks/>
                </p:cNvGrpSpPr>
                <p:nvPr/>
              </p:nvGrpSpPr>
              <p:grpSpPr bwMode="auto">
                <a:xfrm>
                  <a:off x="2592" y="2448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4527" name="Group 162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4562" name="Rectangle 1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63" name="Rectangle 16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64" name="Rectangle 1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65" name="Rectangle 1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66" name="Rectangle 1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67" name="Rectangle 1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68" name="Rectangle 1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69" name="Rectangle 1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70" name="Rectangle 1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71" name="Rectangle 1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72" name="Rectangle 1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73" name="Rectangle 1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74" name="Rectangle 1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75" name="Rectangle 1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76" name="Rectangle 1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77" name="Rectangle 1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4528" name="Group 179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4546" name="Rectangle 1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47" name="Rectangle 1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48" name="Rectangle 1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49" name="Rectangle 1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50" name="Rectangle 1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51" name="Rectangle 1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52" name="Rectangle 1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53" name="Rectangle 1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54" name="Rectangle 1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55" name="Rectangle 1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56" name="Rectangle 1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57" name="Rectangle 19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58" name="Rectangle 1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59" name="Rectangle 1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60" name="Rectangle 1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61" name="Rectangle 1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4529" name="Group 196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4530" name="Rectangle 1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31" name="Rectangle 1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32" name="Rectangle 1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33" name="Rectangle 20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34" name="Rectangle 2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35" name="Rectangle 2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36" name="Rectangle 20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37" name="Rectangle 2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38" name="Rectangle 2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39" name="Rectangle 2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40" name="Rectangle 2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41" name="Rectangle 20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42" name="Rectangle 20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43" name="Rectangle 2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44" name="Rectangle 2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45" name="Rectangle 2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4111" name="Group 213"/>
                <p:cNvGrpSpPr>
                  <a:grpSpLocks/>
                </p:cNvGrpSpPr>
                <p:nvPr/>
              </p:nvGrpSpPr>
              <p:grpSpPr bwMode="auto">
                <a:xfrm>
                  <a:off x="2592" y="2736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4476" name="Group 214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4511" name="Rectangle 2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12" name="Rectangle 2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13" name="Rectangle 2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14" name="Rectangle 2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15" name="Rectangle 2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16" name="Rectangle 2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17" name="Rectangle 2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18" name="Rectangle 2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19" name="Rectangle 2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20" name="Rectangle 2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21" name="Rectangle 2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22" name="Rectangle 2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23" name="Rectangle 2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24" name="Rectangle 2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25" name="Rectangle 2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26" name="Rectangle 2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4477" name="Group 231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4495" name="Rectangle 2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96" name="Rectangle 2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97" name="Rectangle 2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98" name="Rectangle 2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99" name="Rectangle 2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00" name="Rectangle 2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01" name="Rectangle 2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02" name="Rectangle 2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03" name="Rectangle 2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04" name="Rectangle 2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05" name="Rectangle 2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06" name="Rectangle 2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07" name="Rectangle 2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08" name="Rectangle 2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09" name="Rectangle 2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510" name="Rectangle 2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4478" name="Group 248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4479" name="Rectangle 2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80" name="Rectangle 2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81" name="Rectangle 2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82" name="Rectangle 2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83" name="Rectangle 2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84" name="Rectangle 2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85" name="Rectangle 2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86" name="Rectangle 2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87" name="Rectangle 2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88" name="Rectangle 2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89" name="Rectangle 2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90" name="Rectangle 2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91" name="Rectangle 2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92" name="Rectangle 2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93" name="Rectangle 2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94" name="Rectangle 26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4112" name="Group 265"/>
                <p:cNvGrpSpPr>
                  <a:grpSpLocks/>
                </p:cNvGrpSpPr>
                <p:nvPr/>
              </p:nvGrpSpPr>
              <p:grpSpPr bwMode="auto">
                <a:xfrm>
                  <a:off x="2592" y="3024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4425" name="Group 266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4460" name="Rectangle 2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61" name="Rectangle 2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62" name="Rectangle 2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63" name="Rectangle 2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64" name="Rectangle 2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65" name="Rectangle 2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66" name="Rectangle 2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67" name="Rectangle 2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68" name="Rectangle 2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69" name="Rectangle 2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70" name="Rectangle 2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71" name="Rectangle 2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72" name="Rectangle 2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73" name="Rectangle 2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74" name="Rectangle 2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75" name="Rectangle 2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4426" name="Group 283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4444" name="Rectangle 2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45" name="Rectangle 2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46" name="Rectangle 2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47" name="Rectangle 2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48" name="Rectangle 2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49" name="Rectangle 2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50" name="Rectangle 2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51" name="Rectangle 29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52" name="Rectangle 2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53" name="Rectangle 2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54" name="Rectangle 2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55" name="Rectangle 2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56" name="Rectangle 2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57" name="Rectangle 2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58" name="Rectangle 2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59" name="Rectangle 2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4427" name="Group 300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4428" name="Rectangle 3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29" name="Rectangle 3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30" name="Rectangle 30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31" name="Rectangle 3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32" name="Rectangle 3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33" name="Rectangle 3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34" name="Rectangle 3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35" name="Rectangle 30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36" name="Rectangle 30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37" name="Rectangle 3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38" name="Rectangle 3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39" name="Rectangle 3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40" name="Rectangle 3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41" name="Rectangle 3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42" name="Rectangle 3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43" name="Rectangle 3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4113" name="Group 317"/>
                <p:cNvGrpSpPr>
                  <a:grpSpLocks/>
                </p:cNvGrpSpPr>
                <p:nvPr/>
              </p:nvGrpSpPr>
              <p:grpSpPr bwMode="auto">
                <a:xfrm>
                  <a:off x="2592" y="3312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4374" name="Group 318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4409" name="Rectangle 3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10" name="Rectangle 3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11" name="Rectangle 3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12" name="Rectangle 3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13" name="Rectangle 3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14" name="Rectangle 3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15" name="Rectangle 3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16" name="Rectangle 3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17" name="Rectangle 3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18" name="Rectangle 3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19" name="Rectangle 3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20" name="Rectangle 3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21" name="Rectangle 3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22" name="Rectangle 3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23" name="Rectangle 3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24" name="Rectangle 3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4375" name="Group 335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4393" name="Rectangle 3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94" name="Rectangle 3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95" name="Rectangle 3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96" name="Rectangle 3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97" name="Rectangle 3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98" name="Rectangle 3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99" name="Rectangle 3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00" name="Rectangle 3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01" name="Rectangle 3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02" name="Rectangle 3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03" name="Rectangle 3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04" name="Rectangle 3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05" name="Rectangle 3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06" name="Rectangle 3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07" name="Rectangle 3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408" name="Rectangle 3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4376" name="Group 352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4377" name="Rectangle 3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78" name="Rectangle 3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79" name="Rectangle 3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80" name="Rectangle 3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81" name="Rectangle 3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82" name="Rectangle 3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83" name="Rectangle 3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84" name="Rectangle 3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85" name="Rectangle 3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86" name="Rectangle 3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87" name="Rectangle 3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88" name="Rectangle 36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89" name="Rectangle 3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90" name="Rectangle 3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91" name="Rectangle 3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92" name="Rectangle 3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4114" name="Group 369"/>
                <p:cNvGrpSpPr>
                  <a:grpSpLocks/>
                </p:cNvGrpSpPr>
                <p:nvPr/>
              </p:nvGrpSpPr>
              <p:grpSpPr bwMode="auto">
                <a:xfrm>
                  <a:off x="2592" y="3600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4323" name="Group 370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4358" name="Rectangle 3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59" name="Rectangle 3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60" name="Rectangle 3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61" name="Rectangle 3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62" name="Rectangle 3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63" name="Rectangle 3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64" name="Rectangle 3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65" name="Rectangle 3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66" name="Rectangle 3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67" name="Rectangle 3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68" name="Rectangle 3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69" name="Rectangle 3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70" name="Rectangle 3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71" name="Rectangle 3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72" name="Rectangle 3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73" name="Rectangle 3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4324" name="Group 387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4342" name="Rectangle 3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43" name="Rectangle 3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44" name="Rectangle 3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45" name="Rectangle 39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46" name="Rectangle 3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47" name="Rectangle 3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48" name="Rectangle 3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49" name="Rectangle 3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50" name="Rectangle 3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51" name="Rectangle 3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52" name="Rectangle 3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53" name="Rectangle 3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54" name="Rectangle 40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55" name="Rectangle 4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56" name="Rectangle 4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57" name="Rectangle 40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4325" name="Group 404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4326" name="Rectangle 4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27" name="Rectangle 4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28" name="Rectangle 4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29" name="Rectangle 40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30" name="Rectangle 40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31" name="Rectangle 4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32" name="Rectangle 4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33" name="Rectangle 4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34" name="Rectangle 4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35" name="Rectangle 4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36" name="Rectangle 4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37" name="Rectangle 4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38" name="Rectangle 4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39" name="Rectangle 4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40" name="Rectangle 4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41" name="Rectangle 4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4115" name="Group 421"/>
                <p:cNvGrpSpPr>
                  <a:grpSpLocks/>
                </p:cNvGrpSpPr>
                <p:nvPr/>
              </p:nvGrpSpPr>
              <p:grpSpPr bwMode="auto">
                <a:xfrm>
                  <a:off x="2592" y="3888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4272" name="Group 422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4307" name="Rectangle 4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08" name="Rectangle 4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09" name="Rectangle 4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10" name="Rectangle 4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11" name="Rectangle 4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12" name="Rectangle 4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13" name="Rectangle 4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14" name="Rectangle 4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15" name="Rectangle 4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16" name="Rectangle 4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17" name="Rectangle 4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18" name="Rectangle 4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19" name="Rectangle 4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20" name="Rectangle 4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21" name="Rectangle 4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22" name="Rectangle 4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4273" name="Group 439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4291" name="Rectangle 4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92" name="Rectangle 4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93" name="Rectangle 4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94" name="Rectangle 4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95" name="Rectangle 4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96" name="Rectangle 4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97" name="Rectangle 4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98" name="Rectangle 4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99" name="Rectangle 4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00" name="Rectangle 4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01" name="Rectangle 4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02" name="Rectangle 4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03" name="Rectangle 4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04" name="Rectangle 4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05" name="Rectangle 4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306" name="Rectangle 4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4274" name="Group 456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4275" name="Rectangle 4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76" name="Rectangle 4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77" name="Rectangle 4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78" name="Rectangle 4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79" name="Rectangle 4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80" name="Rectangle 4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81" name="Rectangle 4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82" name="Rectangle 46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83" name="Rectangle 4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84" name="Rectangle 4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85" name="Rectangle 4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86" name="Rectangle 4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87" name="Rectangle 4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88" name="Rectangle 4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89" name="Rectangle 4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90" name="Rectangle 4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4116" name="Group 473"/>
                <p:cNvGrpSpPr>
                  <a:grpSpLocks/>
                </p:cNvGrpSpPr>
                <p:nvPr/>
              </p:nvGrpSpPr>
              <p:grpSpPr bwMode="auto">
                <a:xfrm>
                  <a:off x="2592" y="4176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4221" name="Group 474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4256" name="Rectangle 4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57" name="Rectangle 4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58" name="Rectangle 4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59" name="Rectangle 4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60" name="Rectangle 4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61" name="Rectangle 4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62" name="Rectangle 4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63" name="Rectangle 4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64" name="Rectangle 4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65" name="Rectangle 4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66" name="Rectangle 4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67" name="Rectangle 4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68" name="Rectangle 4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69" name="Rectangle 4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70" name="Rectangle 4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71" name="Rectangle 4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4222" name="Group 491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4240" name="Rectangle 4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41" name="Rectangle 4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42" name="Rectangle 4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43" name="Rectangle 4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44" name="Rectangle 4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45" name="Rectangle 4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46" name="Rectangle 4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47" name="Rectangle 4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48" name="Rectangle 50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49" name="Rectangle 5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50" name="Rectangle 5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51" name="Rectangle 50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52" name="Rectangle 5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53" name="Rectangle 5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54" name="Rectangle 5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55" name="Rectangle 5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4223" name="Group 508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4224" name="Rectangle 50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25" name="Rectangle 5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26" name="Rectangle 5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27" name="Rectangle 5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28" name="Rectangle 5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29" name="Rectangle 5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30" name="Rectangle 5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31" name="Rectangle 5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32" name="Rectangle 5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33" name="Rectangle 5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34" name="Rectangle 5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35" name="Rectangle 5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36" name="Rectangle 5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37" name="Rectangle 5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38" name="Rectangle 5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39" name="Rectangle 5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4117" name="Group 525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4170" name="Group 526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4205" name="Rectangle 5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06" name="Rectangle 5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07" name="Rectangle 5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08" name="Rectangle 5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09" name="Rectangle 5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10" name="Rectangle 5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11" name="Rectangle 5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12" name="Rectangle 5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13" name="Rectangle 5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14" name="Rectangle 5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15" name="Rectangle 5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16" name="Rectangle 5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17" name="Rectangle 5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18" name="Rectangle 5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19" name="Rectangle 5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20" name="Rectangle 5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4171" name="Group 543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4189" name="Rectangle 5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90" name="Rectangle 5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91" name="Rectangle 5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92" name="Rectangle 5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93" name="Rectangle 5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94" name="Rectangle 5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95" name="Rectangle 5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96" name="Rectangle 5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97" name="Rectangle 5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98" name="Rectangle 5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99" name="Rectangle 5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00" name="Rectangle 5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01" name="Rectangle 5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02" name="Rectangle 5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03" name="Rectangle 5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204" name="Rectangle 5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4172" name="Group 560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4173" name="Rectangle 5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74" name="Rectangle 5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75" name="Rectangle 5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76" name="Rectangle 56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77" name="Rectangle 5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78" name="Rectangle 5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79" name="Rectangle 5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80" name="Rectangle 5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81" name="Rectangle 5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82" name="Rectangle 5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83" name="Rectangle 5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84" name="Rectangle 5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85" name="Rectangle 5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86" name="Rectangle 5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87" name="Rectangle 5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88" name="Rectangle 5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4118" name="Group 577"/>
                <p:cNvGrpSpPr>
                  <a:grpSpLocks/>
                </p:cNvGrpSpPr>
                <p:nvPr/>
              </p:nvGrpSpPr>
              <p:grpSpPr bwMode="auto">
                <a:xfrm>
                  <a:off x="2592" y="4752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4119" name="Group 578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4154" name="Rectangle 5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55" name="Rectangle 5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56" name="Rectangle 5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57" name="Rectangle 5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58" name="Rectangle 5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59" name="Rectangle 5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60" name="Rectangle 5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61" name="Rectangle 5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62" name="Rectangle 5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63" name="Rectangle 5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64" name="Rectangle 5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65" name="Rectangle 5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66" name="Rectangle 59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67" name="Rectangle 5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68" name="Rectangle 5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69" name="Rectangle 5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4120" name="Group 595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4138" name="Rectangle 5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39" name="Rectangle 5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40" name="Rectangle 5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41" name="Rectangle 5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42" name="Rectangle 60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43" name="Rectangle 6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44" name="Rectangle 6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45" name="Rectangle 60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46" name="Rectangle 6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47" name="Rectangle 6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48" name="Rectangle 6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49" name="Rectangle 6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50" name="Rectangle 60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51" name="Rectangle 60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52" name="Rectangle 6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53" name="Rectangle 6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4121" name="Group 612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4122" name="Rectangle 6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23" name="Rectangle 6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24" name="Rectangle 6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25" name="Rectangle 6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26" name="Rectangle 6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27" name="Rectangle 6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28" name="Rectangle 6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29" name="Rectangle 6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30" name="Rectangle 6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31" name="Rectangle 6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32" name="Rectangle 6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33" name="Rectangle 6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34" name="Rectangle 6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35" name="Rectangle 6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36" name="Rectangle 6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4137" name="Rectangle 6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</p:grpSp>
          <p:sp>
            <p:nvSpPr>
              <p:cNvPr id="4105" name="Line 629"/>
              <p:cNvSpPr>
                <a:spLocks noChangeShapeType="1"/>
              </p:cNvSpPr>
              <p:nvPr/>
            </p:nvSpPr>
            <p:spPr bwMode="auto">
              <a:xfrm>
                <a:off x="6192" y="1440"/>
                <a:ext cx="0" cy="604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6" name="Line 630"/>
              <p:cNvSpPr>
                <a:spLocks noChangeShapeType="1"/>
              </p:cNvSpPr>
              <p:nvPr/>
            </p:nvSpPr>
            <p:spPr bwMode="auto">
              <a:xfrm>
                <a:off x="3168" y="4464"/>
                <a:ext cx="6048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102" name="Line 631"/>
            <p:cNvSpPr>
              <a:spLocks noChangeShapeType="1"/>
            </p:cNvSpPr>
            <p:nvPr/>
          </p:nvSpPr>
          <p:spPr bwMode="auto">
            <a:xfrm>
              <a:off x="3264" y="720"/>
              <a:ext cx="0" cy="36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03" name="Line 632"/>
            <p:cNvSpPr>
              <a:spLocks noChangeShapeType="1"/>
            </p:cNvSpPr>
            <p:nvPr/>
          </p:nvSpPr>
          <p:spPr bwMode="auto">
            <a:xfrm>
              <a:off x="1488" y="2496"/>
              <a:ext cx="3552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777" name="Freeform 633"/>
          <p:cNvSpPr>
            <a:spLocks/>
          </p:cNvSpPr>
          <p:nvPr/>
        </p:nvSpPr>
        <p:spPr bwMode="auto">
          <a:xfrm>
            <a:off x="300038" y="1428750"/>
            <a:ext cx="6742112" cy="4810125"/>
          </a:xfrm>
          <a:custGeom>
            <a:avLst/>
            <a:gdLst>
              <a:gd name="T0" fmla="*/ 0 w 4247"/>
              <a:gd name="T1" fmla="*/ 2147483647 h 3030"/>
              <a:gd name="T2" fmla="*/ 2147483647 w 4247"/>
              <a:gd name="T3" fmla="*/ 2147483647 h 3030"/>
              <a:gd name="T4" fmla="*/ 2147483647 w 4247"/>
              <a:gd name="T5" fmla="*/ 0 h 3030"/>
              <a:gd name="T6" fmla="*/ 2147483647 w 4247"/>
              <a:gd name="T7" fmla="*/ 2147483647 h 3030"/>
              <a:gd name="T8" fmla="*/ 2147483647 w 4247"/>
              <a:gd name="T9" fmla="*/ 2147483647 h 30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47" h="3030">
                <a:moveTo>
                  <a:pt x="0" y="1215"/>
                </a:moveTo>
                <a:cubicBezTo>
                  <a:pt x="174" y="1483"/>
                  <a:pt x="687" y="3028"/>
                  <a:pt x="1042" y="2825"/>
                </a:cubicBezTo>
                <a:cubicBezTo>
                  <a:pt x="1397" y="2622"/>
                  <a:pt x="1772" y="0"/>
                  <a:pt x="2132" y="0"/>
                </a:cubicBezTo>
                <a:cubicBezTo>
                  <a:pt x="2492" y="0"/>
                  <a:pt x="2853" y="2620"/>
                  <a:pt x="3205" y="2825"/>
                </a:cubicBezTo>
                <a:cubicBezTo>
                  <a:pt x="3557" y="3030"/>
                  <a:pt x="4030" y="1563"/>
                  <a:pt x="4247" y="1231"/>
                </a:cubicBezTo>
              </a:path>
            </a:pathLst>
          </a:custGeom>
          <a:noFill/>
          <a:ln w="57150" cmpd="sng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6778" name="Picture 63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62800" y="1219200"/>
            <a:ext cx="255588" cy="5000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1253300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7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7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0" fill="hold"/>
                                        <p:tgtEl>
                                          <p:spTgt spid="67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0" fill="hold"/>
                                        <p:tgtEl>
                                          <p:spTgt spid="67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77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22" name="Group 2"/>
          <p:cNvGrpSpPr>
            <a:grpSpLocks/>
          </p:cNvGrpSpPr>
          <p:nvPr/>
        </p:nvGrpSpPr>
        <p:grpSpPr bwMode="auto">
          <a:xfrm>
            <a:off x="304800" y="0"/>
            <a:ext cx="6765925" cy="6858000"/>
            <a:chOff x="1488" y="720"/>
            <a:chExt cx="3552" cy="3600"/>
          </a:xfrm>
        </p:grpSpPr>
        <p:grpSp>
          <p:nvGrpSpPr>
            <p:cNvPr id="5125" name="Group 3"/>
            <p:cNvGrpSpPr>
              <a:grpSpLocks/>
            </p:cNvGrpSpPr>
            <p:nvPr/>
          </p:nvGrpSpPr>
          <p:grpSpPr bwMode="auto">
            <a:xfrm>
              <a:off x="1488" y="720"/>
              <a:ext cx="3552" cy="3552"/>
              <a:chOff x="3168" y="1440"/>
              <a:chExt cx="6048" cy="6048"/>
            </a:xfrm>
          </p:grpSpPr>
          <p:grpSp>
            <p:nvGrpSpPr>
              <p:cNvPr id="5128" name="Group 4"/>
              <p:cNvGrpSpPr>
                <a:grpSpLocks/>
              </p:cNvGrpSpPr>
              <p:nvPr/>
            </p:nvGrpSpPr>
            <p:grpSpPr bwMode="auto">
              <a:xfrm>
                <a:off x="3168" y="1440"/>
                <a:ext cx="6048" cy="6048"/>
                <a:chOff x="2592" y="1584"/>
                <a:chExt cx="3456" cy="3456"/>
              </a:xfrm>
            </p:grpSpPr>
            <p:grpSp>
              <p:nvGrpSpPr>
                <p:cNvPr id="5131" name="Group 5"/>
                <p:cNvGrpSpPr>
                  <a:grpSpLocks/>
                </p:cNvGrpSpPr>
                <p:nvPr/>
              </p:nvGrpSpPr>
              <p:grpSpPr bwMode="auto">
                <a:xfrm>
                  <a:off x="2592" y="1584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5704" name="Group 6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5739" name="Rectangle 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740" name="Rectangle 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741" name="Rectangle 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742" name="Rectangle 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743" name="Rectangle 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744" name="Rectangle 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745" name="Rectangle 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746" name="Rectangle 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747" name="Rectangle 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748" name="Rectangle 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749" name="Rectangle 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750" name="Rectangle 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751" name="Rectangle 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752" name="Rectangle 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753" name="Rectangle 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754" name="Rectangle 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5705" name="Group 23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5723" name="Rectangle 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724" name="Rectangle 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725" name="Rectangle 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726" name="Rectangle 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727" name="Rectangle 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728" name="Rectangle 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729" name="Rectangle 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730" name="Rectangle 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731" name="Rectangle 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732" name="Rectangle 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733" name="Rectangle 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734" name="Rectangle 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735" name="Rectangle 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736" name="Rectangle 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737" name="Rectangle 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738" name="Rectangle 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5706" name="Group 40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5707" name="Rectangle 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708" name="Rectangle 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709" name="Rectangle 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710" name="Rectangle 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711" name="Rectangle 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712" name="Rectangle 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713" name="Rectangle 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714" name="Rectangle 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715" name="Rectangle 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716" name="Rectangle 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717" name="Rectangle 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718" name="Rectangle 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719" name="Rectangle 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720" name="Rectangle 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721" name="Rectangle 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722" name="Rectangle 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5132" name="Group 57"/>
                <p:cNvGrpSpPr>
                  <a:grpSpLocks/>
                </p:cNvGrpSpPr>
                <p:nvPr/>
              </p:nvGrpSpPr>
              <p:grpSpPr bwMode="auto">
                <a:xfrm>
                  <a:off x="2592" y="1872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5653" name="Group 58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5688" name="Rectangle 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89" name="Rectangle 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90" name="Rectangle 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91" name="Rectangle 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92" name="Rectangle 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93" name="Rectangle 6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94" name="Rectangle 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95" name="Rectangle 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96" name="Rectangle 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97" name="Rectangle 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98" name="Rectangle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99" name="Rectangle 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700" name="Rectangle 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701" name="Rectangle 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702" name="Rectangle 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703" name="Rectangle 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5654" name="Group 75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5672" name="Rectangle 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73" name="Rectangle 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74" name="Rectangle 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75" name="Rectangle 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76" name="Rectangle 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77" name="Rectangle 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78" name="Rectangle 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79" name="Rectangle 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80" name="Rectangle 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81" name="Rectangle 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82" name="Rectangle 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83" name="Rectangle 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84" name="Rectangle 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85" name="Rectangle 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86" name="Rectangle 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87" name="Rectangle 9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5655" name="Group 92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5656" name="Rectangle 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57" name="Rectangle 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58" name="Rectangle 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59" name="Rectangle 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60" name="Rectangle 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61" name="Rectangle 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62" name="Rectangle 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63" name="Rectangle 10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64" name="Rectangle 1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65" name="Rectangle 1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66" name="Rectangle 10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67" name="Rectangle 1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68" name="Rectangle 1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69" name="Rectangle 1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70" name="Rectangle 1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71" name="Rectangle 10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5133" name="Group 109"/>
                <p:cNvGrpSpPr>
                  <a:grpSpLocks/>
                </p:cNvGrpSpPr>
                <p:nvPr/>
              </p:nvGrpSpPr>
              <p:grpSpPr bwMode="auto">
                <a:xfrm>
                  <a:off x="2592" y="2160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5602" name="Group 110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5637" name="Rectangle 1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38" name="Rectangle 1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39" name="Rectangle 1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40" name="Rectangle 1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41" name="Rectangle 1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42" name="Rectangle 1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43" name="Rectangle 1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44" name="Rectangle 1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45" name="Rectangle 1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46" name="Rectangle 1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47" name="Rectangle 1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48" name="Rectangle 1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49" name="Rectangle 1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50" name="Rectangle 1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51" name="Rectangle 1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52" name="Rectangle 1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5603" name="Group 127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5621" name="Rectangle 1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22" name="Rectangle 1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23" name="Rectangle 1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24" name="Rectangle 1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25" name="Rectangle 1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26" name="Rectangle 1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27" name="Rectangle 1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28" name="Rectangle 1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29" name="Rectangle 1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30" name="Rectangle 1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31" name="Rectangle 1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32" name="Rectangle 1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33" name="Rectangle 1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34" name="Rectangle 1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35" name="Rectangle 1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36" name="Rectangle 1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5604" name="Group 144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5605" name="Rectangle 1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06" name="Rectangle 1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07" name="Rectangle 1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08" name="Rectangle 1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09" name="Rectangle 1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10" name="Rectangle 1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11" name="Rectangle 1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12" name="Rectangle 1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13" name="Rectangle 1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14" name="Rectangle 1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15" name="Rectangle 1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16" name="Rectangle 1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17" name="Rectangle 1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18" name="Rectangle 1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19" name="Rectangle 1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20" name="Rectangle 1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5134" name="Group 161"/>
                <p:cNvGrpSpPr>
                  <a:grpSpLocks/>
                </p:cNvGrpSpPr>
                <p:nvPr/>
              </p:nvGrpSpPr>
              <p:grpSpPr bwMode="auto">
                <a:xfrm>
                  <a:off x="2592" y="2448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5551" name="Group 162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5586" name="Rectangle 1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87" name="Rectangle 16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88" name="Rectangle 1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89" name="Rectangle 1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90" name="Rectangle 1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91" name="Rectangle 1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92" name="Rectangle 1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93" name="Rectangle 1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94" name="Rectangle 1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95" name="Rectangle 1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96" name="Rectangle 1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97" name="Rectangle 1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98" name="Rectangle 1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99" name="Rectangle 1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00" name="Rectangle 1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601" name="Rectangle 1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5552" name="Group 179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5570" name="Rectangle 1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71" name="Rectangle 1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72" name="Rectangle 1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73" name="Rectangle 1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74" name="Rectangle 1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75" name="Rectangle 1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76" name="Rectangle 1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77" name="Rectangle 1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78" name="Rectangle 1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79" name="Rectangle 1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80" name="Rectangle 1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81" name="Rectangle 19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82" name="Rectangle 1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83" name="Rectangle 1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84" name="Rectangle 1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85" name="Rectangle 1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5553" name="Group 196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5554" name="Rectangle 1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55" name="Rectangle 1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56" name="Rectangle 1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57" name="Rectangle 20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58" name="Rectangle 2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59" name="Rectangle 2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60" name="Rectangle 20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61" name="Rectangle 2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62" name="Rectangle 2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63" name="Rectangle 2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64" name="Rectangle 2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65" name="Rectangle 20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66" name="Rectangle 20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67" name="Rectangle 2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68" name="Rectangle 2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69" name="Rectangle 2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5135" name="Group 213"/>
                <p:cNvGrpSpPr>
                  <a:grpSpLocks/>
                </p:cNvGrpSpPr>
                <p:nvPr/>
              </p:nvGrpSpPr>
              <p:grpSpPr bwMode="auto">
                <a:xfrm>
                  <a:off x="2592" y="2736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5500" name="Group 214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5535" name="Rectangle 2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36" name="Rectangle 2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37" name="Rectangle 2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38" name="Rectangle 2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39" name="Rectangle 2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40" name="Rectangle 2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41" name="Rectangle 2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42" name="Rectangle 2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43" name="Rectangle 2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44" name="Rectangle 2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45" name="Rectangle 2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46" name="Rectangle 2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47" name="Rectangle 2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48" name="Rectangle 2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49" name="Rectangle 2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50" name="Rectangle 2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5501" name="Group 231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5519" name="Rectangle 2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20" name="Rectangle 2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21" name="Rectangle 2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22" name="Rectangle 2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23" name="Rectangle 2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24" name="Rectangle 2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25" name="Rectangle 2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26" name="Rectangle 2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27" name="Rectangle 2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28" name="Rectangle 2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29" name="Rectangle 2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30" name="Rectangle 2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31" name="Rectangle 2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32" name="Rectangle 2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33" name="Rectangle 2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34" name="Rectangle 2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5502" name="Group 248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5503" name="Rectangle 2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04" name="Rectangle 2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05" name="Rectangle 2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06" name="Rectangle 2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07" name="Rectangle 2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08" name="Rectangle 2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09" name="Rectangle 2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10" name="Rectangle 2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11" name="Rectangle 2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12" name="Rectangle 2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13" name="Rectangle 2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14" name="Rectangle 2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15" name="Rectangle 2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16" name="Rectangle 2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17" name="Rectangle 2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518" name="Rectangle 26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5136" name="Group 265"/>
                <p:cNvGrpSpPr>
                  <a:grpSpLocks/>
                </p:cNvGrpSpPr>
                <p:nvPr/>
              </p:nvGrpSpPr>
              <p:grpSpPr bwMode="auto">
                <a:xfrm>
                  <a:off x="2592" y="3024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5449" name="Group 266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5484" name="Rectangle 2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85" name="Rectangle 2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86" name="Rectangle 2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87" name="Rectangle 2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88" name="Rectangle 2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89" name="Rectangle 2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90" name="Rectangle 2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91" name="Rectangle 2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92" name="Rectangle 2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93" name="Rectangle 2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94" name="Rectangle 2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95" name="Rectangle 2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96" name="Rectangle 2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97" name="Rectangle 2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98" name="Rectangle 2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99" name="Rectangle 2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5450" name="Group 283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5468" name="Rectangle 2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69" name="Rectangle 2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70" name="Rectangle 2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71" name="Rectangle 2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72" name="Rectangle 2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73" name="Rectangle 2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74" name="Rectangle 2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75" name="Rectangle 29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76" name="Rectangle 2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77" name="Rectangle 2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78" name="Rectangle 2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79" name="Rectangle 2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80" name="Rectangle 2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81" name="Rectangle 2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82" name="Rectangle 2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83" name="Rectangle 2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5451" name="Group 300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5452" name="Rectangle 3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53" name="Rectangle 3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54" name="Rectangle 30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55" name="Rectangle 3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56" name="Rectangle 3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57" name="Rectangle 3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58" name="Rectangle 3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59" name="Rectangle 30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60" name="Rectangle 30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61" name="Rectangle 3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62" name="Rectangle 3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63" name="Rectangle 3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64" name="Rectangle 3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65" name="Rectangle 3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66" name="Rectangle 3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67" name="Rectangle 3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5137" name="Group 317"/>
                <p:cNvGrpSpPr>
                  <a:grpSpLocks/>
                </p:cNvGrpSpPr>
                <p:nvPr/>
              </p:nvGrpSpPr>
              <p:grpSpPr bwMode="auto">
                <a:xfrm>
                  <a:off x="2592" y="3312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5398" name="Group 318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5433" name="Rectangle 3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34" name="Rectangle 3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35" name="Rectangle 3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36" name="Rectangle 3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37" name="Rectangle 3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38" name="Rectangle 3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39" name="Rectangle 3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40" name="Rectangle 3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41" name="Rectangle 3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42" name="Rectangle 3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43" name="Rectangle 3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44" name="Rectangle 3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45" name="Rectangle 3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46" name="Rectangle 3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47" name="Rectangle 3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48" name="Rectangle 3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5399" name="Group 335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5417" name="Rectangle 3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18" name="Rectangle 3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19" name="Rectangle 3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20" name="Rectangle 3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21" name="Rectangle 3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22" name="Rectangle 3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23" name="Rectangle 3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24" name="Rectangle 3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25" name="Rectangle 3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26" name="Rectangle 3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27" name="Rectangle 3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28" name="Rectangle 3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29" name="Rectangle 3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30" name="Rectangle 3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31" name="Rectangle 3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32" name="Rectangle 3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5400" name="Group 352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5401" name="Rectangle 3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02" name="Rectangle 3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03" name="Rectangle 3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04" name="Rectangle 3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05" name="Rectangle 3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06" name="Rectangle 3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07" name="Rectangle 3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08" name="Rectangle 3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09" name="Rectangle 3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10" name="Rectangle 3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11" name="Rectangle 3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12" name="Rectangle 36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13" name="Rectangle 3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14" name="Rectangle 3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15" name="Rectangle 3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416" name="Rectangle 3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5138" name="Group 369"/>
                <p:cNvGrpSpPr>
                  <a:grpSpLocks/>
                </p:cNvGrpSpPr>
                <p:nvPr/>
              </p:nvGrpSpPr>
              <p:grpSpPr bwMode="auto">
                <a:xfrm>
                  <a:off x="2592" y="3600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5347" name="Group 370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5382" name="Rectangle 3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83" name="Rectangle 3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84" name="Rectangle 3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85" name="Rectangle 3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86" name="Rectangle 3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87" name="Rectangle 3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88" name="Rectangle 3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89" name="Rectangle 3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90" name="Rectangle 3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91" name="Rectangle 3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92" name="Rectangle 3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93" name="Rectangle 3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94" name="Rectangle 3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95" name="Rectangle 3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96" name="Rectangle 3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97" name="Rectangle 3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5348" name="Group 387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5366" name="Rectangle 3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67" name="Rectangle 3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68" name="Rectangle 3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69" name="Rectangle 39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70" name="Rectangle 3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71" name="Rectangle 3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72" name="Rectangle 3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73" name="Rectangle 3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74" name="Rectangle 3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75" name="Rectangle 3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76" name="Rectangle 3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77" name="Rectangle 3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78" name="Rectangle 40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79" name="Rectangle 4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80" name="Rectangle 4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81" name="Rectangle 40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5349" name="Group 404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5350" name="Rectangle 4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51" name="Rectangle 4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52" name="Rectangle 4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53" name="Rectangle 40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54" name="Rectangle 40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55" name="Rectangle 4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56" name="Rectangle 4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57" name="Rectangle 4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58" name="Rectangle 4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59" name="Rectangle 4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60" name="Rectangle 4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61" name="Rectangle 4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62" name="Rectangle 4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63" name="Rectangle 4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64" name="Rectangle 4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65" name="Rectangle 4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5139" name="Group 421"/>
                <p:cNvGrpSpPr>
                  <a:grpSpLocks/>
                </p:cNvGrpSpPr>
                <p:nvPr/>
              </p:nvGrpSpPr>
              <p:grpSpPr bwMode="auto">
                <a:xfrm>
                  <a:off x="2592" y="3888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5296" name="Group 422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5331" name="Rectangle 4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32" name="Rectangle 4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33" name="Rectangle 4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34" name="Rectangle 4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35" name="Rectangle 4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36" name="Rectangle 4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37" name="Rectangle 4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38" name="Rectangle 4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39" name="Rectangle 4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40" name="Rectangle 4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41" name="Rectangle 4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42" name="Rectangle 4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43" name="Rectangle 4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44" name="Rectangle 4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45" name="Rectangle 4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46" name="Rectangle 4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5297" name="Group 439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5315" name="Rectangle 4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16" name="Rectangle 4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17" name="Rectangle 4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18" name="Rectangle 4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19" name="Rectangle 4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20" name="Rectangle 4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21" name="Rectangle 4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22" name="Rectangle 4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23" name="Rectangle 4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24" name="Rectangle 4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25" name="Rectangle 4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26" name="Rectangle 4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27" name="Rectangle 4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28" name="Rectangle 4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29" name="Rectangle 4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30" name="Rectangle 4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5298" name="Group 456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5299" name="Rectangle 4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00" name="Rectangle 4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01" name="Rectangle 4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02" name="Rectangle 4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03" name="Rectangle 4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04" name="Rectangle 4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05" name="Rectangle 4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06" name="Rectangle 46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07" name="Rectangle 4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08" name="Rectangle 4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09" name="Rectangle 4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10" name="Rectangle 4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11" name="Rectangle 4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12" name="Rectangle 4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13" name="Rectangle 4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314" name="Rectangle 4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5140" name="Group 473"/>
                <p:cNvGrpSpPr>
                  <a:grpSpLocks/>
                </p:cNvGrpSpPr>
                <p:nvPr/>
              </p:nvGrpSpPr>
              <p:grpSpPr bwMode="auto">
                <a:xfrm>
                  <a:off x="2592" y="4176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5245" name="Group 474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5280" name="Rectangle 4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81" name="Rectangle 4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82" name="Rectangle 4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83" name="Rectangle 4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84" name="Rectangle 4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85" name="Rectangle 4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86" name="Rectangle 4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87" name="Rectangle 4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88" name="Rectangle 4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89" name="Rectangle 4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90" name="Rectangle 4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91" name="Rectangle 4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92" name="Rectangle 4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93" name="Rectangle 4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94" name="Rectangle 4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95" name="Rectangle 4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5246" name="Group 491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5264" name="Rectangle 4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65" name="Rectangle 4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66" name="Rectangle 4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67" name="Rectangle 4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68" name="Rectangle 4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69" name="Rectangle 4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70" name="Rectangle 4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71" name="Rectangle 4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72" name="Rectangle 50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73" name="Rectangle 5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74" name="Rectangle 5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75" name="Rectangle 50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76" name="Rectangle 5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77" name="Rectangle 5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78" name="Rectangle 5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79" name="Rectangle 5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5247" name="Group 508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5248" name="Rectangle 50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49" name="Rectangle 5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50" name="Rectangle 5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51" name="Rectangle 5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52" name="Rectangle 5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53" name="Rectangle 5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54" name="Rectangle 5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55" name="Rectangle 5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56" name="Rectangle 5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57" name="Rectangle 5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58" name="Rectangle 5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59" name="Rectangle 5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60" name="Rectangle 5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61" name="Rectangle 5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62" name="Rectangle 5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63" name="Rectangle 5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5141" name="Group 525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5194" name="Group 526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5229" name="Rectangle 5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30" name="Rectangle 5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31" name="Rectangle 5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32" name="Rectangle 5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33" name="Rectangle 5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34" name="Rectangle 5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35" name="Rectangle 5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36" name="Rectangle 5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37" name="Rectangle 5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38" name="Rectangle 5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39" name="Rectangle 5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40" name="Rectangle 5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41" name="Rectangle 5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42" name="Rectangle 5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43" name="Rectangle 5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44" name="Rectangle 5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5195" name="Group 543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5213" name="Rectangle 5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14" name="Rectangle 5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15" name="Rectangle 5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16" name="Rectangle 5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17" name="Rectangle 5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18" name="Rectangle 5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19" name="Rectangle 5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20" name="Rectangle 5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21" name="Rectangle 5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22" name="Rectangle 5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23" name="Rectangle 5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24" name="Rectangle 5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25" name="Rectangle 5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26" name="Rectangle 5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27" name="Rectangle 5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28" name="Rectangle 5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5196" name="Group 560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5197" name="Rectangle 5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198" name="Rectangle 5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199" name="Rectangle 5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00" name="Rectangle 56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01" name="Rectangle 5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02" name="Rectangle 5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03" name="Rectangle 5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04" name="Rectangle 5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05" name="Rectangle 5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06" name="Rectangle 5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07" name="Rectangle 5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08" name="Rectangle 5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09" name="Rectangle 5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10" name="Rectangle 5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11" name="Rectangle 5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212" name="Rectangle 5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5142" name="Group 577"/>
                <p:cNvGrpSpPr>
                  <a:grpSpLocks/>
                </p:cNvGrpSpPr>
                <p:nvPr/>
              </p:nvGrpSpPr>
              <p:grpSpPr bwMode="auto">
                <a:xfrm>
                  <a:off x="2592" y="4752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5143" name="Group 578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5178" name="Rectangle 5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179" name="Rectangle 5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180" name="Rectangle 5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181" name="Rectangle 5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182" name="Rectangle 5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183" name="Rectangle 5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184" name="Rectangle 5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185" name="Rectangle 5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186" name="Rectangle 5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187" name="Rectangle 5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188" name="Rectangle 5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189" name="Rectangle 5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190" name="Rectangle 59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191" name="Rectangle 5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192" name="Rectangle 5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193" name="Rectangle 5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5144" name="Group 595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5162" name="Rectangle 5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163" name="Rectangle 5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164" name="Rectangle 5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165" name="Rectangle 5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166" name="Rectangle 60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167" name="Rectangle 6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168" name="Rectangle 6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169" name="Rectangle 60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170" name="Rectangle 6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171" name="Rectangle 6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172" name="Rectangle 6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173" name="Rectangle 6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174" name="Rectangle 60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175" name="Rectangle 60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176" name="Rectangle 6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177" name="Rectangle 6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5145" name="Group 612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5146" name="Rectangle 6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147" name="Rectangle 6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148" name="Rectangle 6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149" name="Rectangle 6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150" name="Rectangle 6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151" name="Rectangle 6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152" name="Rectangle 6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153" name="Rectangle 6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154" name="Rectangle 6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155" name="Rectangle 6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156" name="Rectangle 6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157" name="Rectangle 6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158" name="Rectangle 6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159" name="Rectangle 6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160" name="Rectangle 6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5161" name="Rectangle 6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</p:grpSp>
          <p:sp>
            <p:nvSpPr>
              <p:cNvPr id="5129" name="Line 629"/>
              <p:cNvSpPr>
                <a:spLocks noChangeShapeType="1"/>
              </p:cNvSpPr>
              <p:nvPr/>
            </p:nvSpPr>
            <p:spPr bwMode="auto">
              <a:xfrm>
                <a:off x="6192" y="1440"/>
                <a:ext cx="0" cy="604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0" name="Line 630"/>
              <p:cNvSpPr>
                <a:spLocks noChangeShapeType="1"/>
              </p:cNvSpPr>
              <p:nvPr/>
            </p:nvSpPr>
            <p:spPr bwMode="auto">
              <a:xfrm>
                <a:off x="3168" y="4464"/>
                <a:ext cx="6048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126" name="Line 631"/>
            <p:cNvSpPr>
              <a:spLocks noChangeShapeType="1"/>
            </p:cNvSpPr>
            <p:nvPr/>
          </p:nvSpPr>
          <p:spPr bwMode="auto">
            <a:xfrm>
              <a:off x="3264" y="720"/>
              <a:ext cx="0" cy="36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27" name="Line 632"/>
            <p:cNvSpPr>
              <a:spLocks noChangeShapeType="1"/>
            </p:cNvSpPr>
            <p:nvPr/>
          </p:nvSpPr>
          <p:spPr bwMode="auto">
            <a:xfrm>
              <a:off x="1488" y="2496"/>
              <a:ext cx="3552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801" name="Freeform 633"/>
          <p:cNvSpPr>
            <a:spLocks/>
          </p:cNvSpPr>
          <p:nvPr/>
        </p:nvSpPr>
        <p:spPr bwMode="auto">
          <a:xfrm>
            <a:off x="300038" y="2286000"/>
            <a:ext cx="6724650" cy="2500313"/>
          </a:xfrm>
          <a:custGeom>
            <a:avLst/>
            <a:gdLst>
              <a:gd name="T0" fmla="*/ 2147483647 w 4236"/>
              <a:gd name="T1" fmla="*/ 0 h 1575"/>
              <a:gd name="T2" fmla="*/ 2147483647 w 4236"/>
              <a:gd name="T3" fmla="*/ 1265118690 h 1575"/>
              <a:gd name="T4" fmla="*/ 2147483647 w 4236"/>
              <a:gd name="T5" fmla="*/ 1741429111 h 1575"/>
              <a:gd name="T6" fmla="*/ 2147483647 w 4236"/>
              <a:gd name="T7" fmla="*/ 2147483647 h 1575"/>
              <a:gd name="T8" fmla="*/ 0 w 4236"/>
              <a:gd name="T9" fmla="*/ 2147483647 h 15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36" h="1575">
                <a:moveTo>
                  <a:pt x="4236" y="0"/>
                </a:moveTo>
                <a:cubicBezTo>
                  <a:pt x="3678" y="84"/>
                  <a:pt x="1236" y="387"/>
                  <a:pt x="885" y="502"/>
                </a:cubicBezTo>
                <a:cubicBezTo>
                  <a:pt x="534" y="617"/>
                  <a:pt x="1716" y="602"/>
                  <a:pt x="2132" y="691"/>
                </a:cubicBezTo>
                <a:cubicBezTo>
                  <a:pt x="2548" y="780"/>
                  <a:pt x="3734" y="891"/>
                  <a:pt x="3379" y="1038"/>
                </a:cubicBezTo>
                <a:cubicBezTo>
                  <a:pt x="3024" y="1185"/>
                  <a:pt x="704" y="1463"/>
                  <a:pt x="0" y="1575"/>
                </a:cubicBezTo>
              </a:path>
            </a:pathLst>
          </a:custGeom>
          <a:noFill/>
          <a:ln w="57150" cmpd="sng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7802" name="Picture 63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3600" y="1752600"/>
            <a:ext cx="188913" cy="3705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8019854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7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7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0" fill="hold"/>
                                        <p:tgtEl>
                                          <p:spTgt spid="78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0" fill="hold"/>
                                        <p:tgtEl>
                                          <p:spTgt spid="78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01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46" name="Group 2"/>
          <p:cNvGrpSpPr>
            <a:grpSpLocks/>
          </p:cNvGrpSpPr>
          <p:nvPr/>
        </p:nvGrpSpPr>
        <p:grpSpPr bwMode="auto">
          <a:xfrm>
            <a:off x="304800" y="0"/>
            <a:ext cx="6765925" cy="6858000"/>
            <a:chOff x="1488" y="720"/>
            <a:chExt cx="3552" cy="3600"/>
          </a:xfrm>
        </p:grpSpPr>
        <p:grpSp>
          <p:nvGrpSpPr>
            <p:cNvPr id="6149" name="Group 3"/>
            <p:cNvGrpSpPr>
              <a:grpSpLocks/>
            </p:cNvGrpSpPr>
            <p:nvPr/>
          </p:nvGrpSpPr>
          <p:grpSpPr bwMode="auto">
            <a:xfrm>
              <a:off x="1488" y="720"/>
              <a:ext cx="3552" cy="3552"/>
              <a:chOff x="3168" y="1440"/>
              <a:chExt cx="6048" cy="6048"/>
            </a:xfrm>
          </p:grpSpPr>
          <p:grpSp>
            <p:nvGrpSpPr>
              <p:cNvPr id="6152" name="Group 4"/>
              <p:cNvGrpSpPr>
                <a:grpSpLocks/>
              </p:cNvGrpSpPr>
              <p:nvPr/>
            </p:nvGrpSpPr>
            <p:grpSpPr bwMode="auto">
              <a:xfrm>
                <a:off x="3168" y="1440"/>
                <a:ext cx="6048" cy="6048"/>
                <a:chOff x="2592" y="1584"/>
                <a:chExt cx="3456" cy="3456"/>
              </a:xfrm>
            </p:grpSpPr>
            <p:grpSp>
              <p:nvGrpSpPr>
                <p:cNvPr id="6155" name="Group 5"/>
                <p:cNvGrpSpPr>
                  <a:grpSpLocks/>
                </p:cNvGrpSpPr>
                <p:nvPr/>
              </p:nvGrpSpPr>
              <p:grpSpPr bwMode="auto">
                <a:xfrm>
                  <a:off x="2592" y="1584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6728" name="Group 6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6763" name="Rectangle 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64" name="Rectangle 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65" name="Rectangle 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66" name="Rectangle 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67" name="Rectangle 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68" name="Rectangle 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69" name="Rectangle 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70" name="Rectangle 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71" name="Rectangle 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72" name="Rectangle 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73" name="Rectangle 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74" name="Rectangle 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75" name="Rectangle 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76" name="Rectangle 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77" name="Rectangle 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78" name="Rectangle 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6729" name="Group 23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6747" name="Rectangle 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48" name="Rectangle 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49" name="Rectangle 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50" name="Rectangle 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51" name="Rectangle 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52" name="Rectangle 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53" name="Rectangle 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54" name="Rectangle 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55" name="Rectangle 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56" name="Rectangle 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57" name="Rectangle 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58" name="Rectangle 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59" name="Rectangle 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60" name="Rectangle 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61" name="Rectangle 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62" name="Rectangle 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6730" name="Group 40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6731" name="Rectangle 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32" name="Rectangle 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33" name="Rectangle 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34" name="Rectangle 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35" name="Rectangle 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36" name="Rectangle 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37" name="Rectangle 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38" name="Rectangle 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39" name="Rectangle 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40" name="Rectangle 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41" name="Rectangle 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42" name="Rectangle 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43" name="Rectangle 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44" name="Rectangle 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45" name="Rectangle 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46" name="Rectangle 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6156" name="Group 57"/>
                <p:cNvGrpSpPr>
                  <a:grpSpLocks/>
                </p:cNvGrpSpPr>
                <p:nvPr/>
              </p:nvGrpSpPr>
              <p:grpSpPr bwMode="auto">
                <a:xfrm>
                  <a:off x="2592" y="1872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6677" name="Group 58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6712" name="Rectangle 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13" name="Rectangle 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14" name="Rectangle 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15" name="Rectangle 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16" name="Rectangle 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17" name="Rectangle 6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18" name="Rectangle 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19" name="Rectangle 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20" name="Rectangle 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21" name="Rectangle 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22" name="Rectangle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23" name="Rectangle 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24" name="Rectangle 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25" name="Rectangle 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26" name="Rectangle 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27" name="Rectangle 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6678" name="Group 75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6696" name="Rectangle 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97" name="Rectangle 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98" name="Rectangle 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99" name="Rectangle 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00" name="Rectangle 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01" name="Rectangle 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02" name="Rectangle 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03" name="Rectangle 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04" name="Rectangle 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05" name="Rectangle 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06" name="Rectangle 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07" name="Rectangle 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08" name="Rectangle 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09" name="Rectangle 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10" name="Rectangle 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711" name="Rectangle 9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6679" name="Group 92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6680" name="Rectangle 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81" name="Rectangle 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82" name="Rectangle 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83" name="Rectangle 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84" name="Rectangle 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85" name="Rectangle 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86" name="Rectangle 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87" name="Rectangle 10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88" name="Rectangle 1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89" name="Rectangle 1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90" name="Rectangle 10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91" name="Rectangle 1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92" name="Rectangle 1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93" name="Rectangle 1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94" name="Rectangle 1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95" name="Rectangle 10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6157" name="Group 109"/>
                <p:cNvGrpSpPr>
                  <a:grpSpLocks/>
                </p:cNvGrpSpPr>
                <p:nvPr/>
              </p:nvGrpSpPr>
              <p:grpSpPr bwMode="auto">
                <a:xfrm>
                  <a:off x="2592" y="2160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6626" name="Group 110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6661" name="Rectangle 1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62" name="Rectangle 1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63" name="Rectangle 1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64" name="Rectangle 1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65" name="Rectangle 1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66" name="Rectangle 1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67" name="Rectangle 1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68" name="Rectangle 1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69" name="Rectangle 1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70" name="Rectangle 1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71" name="Rectangle 1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72" name="Rectangle 1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73" name="Rectangle 1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74" name="Rectangle 1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75" name="Rectangle 1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76" name="Rectangle 1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6627" name="Group 127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6645" name="Rectangle 1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46" name="Rectangle 1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47" name="Rectangle 1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48" name="Rectangle 1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49" name="Rectangle 1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50" name="Rectangle 1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51" name="Rectangle 1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52" name="Rectangle 1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53" name="Rectangle 1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54" name="Rectangle 1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55" name="Rectangle 1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56" name="Rectangle 1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57" name="Rectangle 1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58" name="Rectangle 1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59" name="Rectangle 1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60" name="Rectangle 1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6628" name="Group 144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6629" name="Rectangle 1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30" name="Rectangle 1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31" name="Rectangle 1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32" name="Rectangle 1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33" name="Rectangle 1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34" name="Rectangle 1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35" name="Rectangle 1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36" name="Rectangle 1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37" name="Rectangle 1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38" name="Rectangle 1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39" name="Rectangle 1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40" name="Rectangle 1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41" name="Rectangle 1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42" name="Rectangle 1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43" name="Rectangle 1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44" name="Rectangle 1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6158" name="Group 161"/>
                <p:cNvGrpSpPr>
                  <a:grpSpLocks/>
                </p:cNvGrpSpPr>
                <p:nvPr/>
              </p:nvGrpSpPr>
              <p:grpSpPr bwMode="auto">
                <a:xfrm>
                  <a:off x="2592" y="2448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6575" name="Group 162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6610" name="Rectangle 1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11" name="Rectangle 16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12" name="Rectangle 1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13" name="Rectangle 1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14" name="Rectangle 1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15" name="Rectangle 1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16" name="Rectangle 1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17" name="Rectangle 1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18" name="Rectangle 1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19" name="Rectangle 1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20" name="Rectangle 1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21" name="Rectangle 1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22" name="Rectangle 1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23" name="Rectangle 1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24" name="Rectangle 1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25" name="Rectangle 1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6576" name="Group 179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6594" name="Rectangle 1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95" name="Rectangle 1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96" name="Rectangle 1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97" name="Rectangle 1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98" name="Rectangle 1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99" name="Rectangle 1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00" name="Rectangle 1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01" name="Rectangle 1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02" name="Rectangle 1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03" name="Rectangle 1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04" name="Rectangle 1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05" name="Rectangle 19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06" name="Rectangle 1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07" name="Rectangle 1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08" name="Rectangle 1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609" name="Rectangle 1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6577" name="Group 196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6578" name="Rectangle 1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79" name="Rectangle 1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80" name="Rectangle 1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81" name="Rectangle 20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82" name="Rectangle 2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83" name="Rectangle 2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84" name="Rectangle 20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85" name="Rectangle 2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86" name="Rectangle 2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87" name="Rectangle 2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88" name="Rectangle 2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89" name="Rectangle 20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90" name="Rectangle 20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91" name="Rectangle 2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92" name="Rectangle 2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93" name="Rectangle 2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6159" name="Group 213"/>
                <p:cNvGrpSpPr>
                  <a:grpSpLocks/>
                </p:cNvGrpSpPr>
                <p:nvPr/>
              </p:nvGrpSpPr>
              <p:grpSpPr bwMode="auto">
                <a:xfrm>
                  <a:off x="2592" y="2736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6524" name="Group 214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6559" name="Rectangle 2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60" name="Rectangle 2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61" name="Rectangle 2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62" name="Rectangle 2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63" name="Rectangle 2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64" name="Rectangle 2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65" name="Rectangle 2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66" name="Rectangle 2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67" name="Rectangle 2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68" name="Rectangle 2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69" name="Rectangle 2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70" name="Rectangle 2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71" name="Rectangle 2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72" name="Rectangle 2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73" name="Rectangle 2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74" name="Rectangle 2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6525" name="Group 231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6543" name="Rectangle 2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44" name="Rectangle 2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45" name="Rectangle 2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46" name="Rectangle 2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47" name="Rectangle 2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48" name="Rectangle 2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49" name="Rectangle 2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50" name="Rectangle 2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51" name="Rectangle 2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52" name="Rectangle 2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53" name="Rectangle 2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54" name="Rectangle 2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55" name="Rectangle 2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56" name="Rectangle 2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57" name="Rectangle 2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58" name="Rectangle 2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6526" name="Group 248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6527" name="Rectangle 2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28" name="Rectangle 2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29" name="Rectangle 2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30" name="Rectangle 2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31" name="Rectangle 2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32" name="Rectangle 2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33" name="Rectangle 2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34" name="Rectangle 2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35" name="Rectangle 2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36" name="Rectangle 2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37" name="Rectangle 2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38" name="Rectangle 2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39" name="Rectangle 2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40" name="Rectangle 2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41" name="Rectangle 2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42" name="Rectangle 26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6160" name="Group 265"/>
                <p:cNvGrpSpPr>
                  <a:grpSpLocks/>
                </p:cNvGrpSpPr>
                <p:nvPr/>
              </p:nvGrpSpPr>
              <p:grpSpPr bwMode="auto">
                <a:xfrm>
                  <a:off x="2592" y="3024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6473" name="Group 266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6508" name="Rectangle 2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09" name="Rectangle 2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10" name="Rectangle 2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11" name="Rectangle 2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12" name="Rectangle 2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13" name="Rectangle 2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14" name="Rectangle 2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15" name="Rectangle 2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16" name="Rectangle 2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17" name="Rectangle 2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18" name="Rectangle 2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19" name="Rectangle 2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20" name="Rectangle 2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21" name="Rectangle 2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22" name="Rectangle 2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23" name="Rectangle 2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6474" name="Group 283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6492" name="Rectangle 2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93" name="Rectangle 2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94" name="Rectangle 2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95" name="Rectangle 2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96" name="Rectangle 2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97" name="Rectangle 2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98" name="Rectangle 2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99" name="Rectangle 29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00" name="Rectangle 2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01" name="Rectangle 2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02" name="Rectangle 2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03" name="Rectangle 2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04" name="Rectangle 2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05" name="Rectangle 2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06" name="Rectangle 2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507" name="Rectangle 2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6475" name="Group 300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6476" name="Rectangle 3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77" name="Rectangle 3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78" name="Rectangle 30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79" name="Rectangle 3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80" name="Rectangle 3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81" name="Rectangle 3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82" name="Rectangle 3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83" name="Rectangle 30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84" name="Rectangle 30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85" name="Rectangle 3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86" name="Rectangle 3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87" name="Rectangle 3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88" name="Rectangle 3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89" name="Rectangle 3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90" name="Rectangle 3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91" name="Rectangle 3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6161" name="Group 317"/>
                <p:cNvGrpSpPr>
                  <a:grpSpLocks/>
                </p:cNvGrpSpPr>
                <p:nvPr/>
              </p:nvGrpSpPr>
              <p:grpSpPr bwMode="auto">
                <a:xfrm>
                  <a:off x="2592" y="3312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6422" name="Group 318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6457" name="Rectangle 3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58" name="Rectangle 3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59" name="Rectangle 3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60" name="Rectangle 3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61" name="Rectangle 3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62" name="Rectangle 3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63" name="Rectangle 3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64" name="Rectangle 3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65" name="Rectangle 3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66" name="Rectangle 3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67" name="Rectangle 3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68" name="Rectangle 3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69" name="Rectangle 3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70" name="Rectangle 3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71" name="Rectangle 3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72" name="Rectangle 3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6423" name="Group 335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6441" name="Rectangle 3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42" name="Rectangle 3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43" name="Rectangle 3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44" name="Rectangle 3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45" name="Rectangle 3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46" name="Rectangle 3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47" name="Rectangle 3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48" name="Rectangle 3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49" name="Rectangle 3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50" name="Rectangle 3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51" name="Rectangle 3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52" name="Rectangle 3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53" name="Rectangle 3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54" name="Rectangle 3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55" name="Rectangle 3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56" name="Rectangle 3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6424" name="Group 352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6425" name="Rectangle 3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26" name="Rectangle 3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27" name="Rectangle 3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28" name="Rectangle 3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29" name="Rectangle 3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30" name="Rectangle 3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31" name="Rectangle 3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32" name="Rectangle 3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33" name="Rectangle 3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34" name="Rectangle 3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35" name="Rectangle 3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36" name="Rectangle 36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37" name="Rectangle 3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38" name="Rectangle 3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39" name="Rectangle 3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40" name="Rectangle 3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6162" name="Group 369"/>
                <p:cNvGrpSpPr>
                  <a:grpSpLocks/>
                </p:cNvGrpSpPr>
                <p:nvPr/>
              </p:nvGrpSpPr>
              <p:grpSpPr bwMode="auto">
                <a:xfrm>
                  <a:off x="2592" y="3600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6371" name="Group 370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6406" name="Rectangle 3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07" name="Rectangle 3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08" name="Rectangle 3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09" name="Rectangle 3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10" name="Rectangle 3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11" name="Rectangle 3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12" name="Rectangle 3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13" name="Rectangle 3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14" name="Rectangle 3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15" name="Rectangle 3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16" name="Rectangle 3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17" name="Rectangle 3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18" name="Rectangle 3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19" name="Rectangle 3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20" name="Rectangle 3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21" name="Rectangle 3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6372" name="Group 387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6390" name="Rectangle 3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91" name="Rectangle 3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92" name="Rectangle 3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93" name="Rectangle 39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94" name="Rectangle 3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95" name="Rectangle 3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96" name="Rectangle 3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97" name="Rectangle 3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98" name="Rectangle 3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99" name="Rectangle 3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00" name="Rectangle 3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01" name="Rectangle 3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02" name="Rectangle 40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03" name="Rectangle 4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04" name="Rectangle 4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405" name="Rectangle 40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6373" name="Group 404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6374" name="Rectangle 4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75" name="Rectangle 4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76" name="Rectangle 4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77" name="Rectangle 40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78" name="Rectangle 40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79" name="Rectangle 4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80" name="Rectangle 4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81" name="Rectangle 4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82" name="Rectangle 4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83" name="Rectangle 4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84" name="Rectangle 4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85" name="Rectangle 4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86" name="Rectangle 4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87" name="Rectangle 4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88" name="Rectangle 4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89" name="Rectangle 4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6163" name="Group 421"/>
                <p:cNvGrpSpPr>
                  <a:grpSpLocks/>
                </p:cNvGrpSpPr>
                <p:nvPr/>
              </p:nvGrpSpPr>
              <p:grpSpPr bwMode="auto">
                <a:xfrm>
                  <a:off x="2592" y="3888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6320" name="Group 422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6355" name="Rectangle 4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56" name="Rectangle 4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57" name="Rectangle 4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58" name="Rectangle 4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59" name="Rectangle 4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60" name="Rectangle 4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61" name="Rectangle 4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62" name="Rectangle 4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63" name="Rectangle 4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64" name="Rectangle 4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65" name="Rectangle 4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66" name="Rectangle 4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67" name="Rectangle 4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68" name="Rectangle 4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69" name="Rectangle 4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70" name="Rectangle 4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6321" name="Group 439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6339" name="Rectangle 4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40" name="Rectangle 4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41" name="Rectangle 4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42" name="Rectangle 4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43" name="Rectangle 4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44" name="Rectangle 4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45" name="Rectangle 4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46" name="Rectangle 4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47" name="Rectangle 4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48" name="Rectangle 4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49" name="Rectangle 4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50" name="Rectangle 4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51" name="Rectangle 4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52" name="Rectangle 4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53" name="Rectangle 4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54" name="Rectangle 4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6322" name="Group 456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6323" name="Rectangle 4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24" name="Rectangle 4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25" name="Rectangle 4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26" name="Rectangle 4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27" name="Rectangle 4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28" name="Rectangle 4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29" name="Rectangle 4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30" name="Rectangle 46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31" name="Rectangle 4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32" name="Rectangle 4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33" name="Rectangle 4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34" name="Rectangle 4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35" name="Rectangle 4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36" name="Rectangle 4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37" name="Rectangle 4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38" name="Rectangle 4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6164" name="Group 473"/>
                <p:cNvGrpSpPr>
                  <a:grpSpLocks/>
                </p:cNvGrpSpPr>
                <p:nvPr/>
              </p:nvGrpSpPr>
              <p:grpSpPr bwMode="auto">
                <a:xfrm>
                  <a:off x="2592" y="4176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6269" name="Group 474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6304" name="Rectangle 4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05" name="Rectangle 4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06" name="Rectangle 4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07" name="Rectangle 4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08" name="Rectangle 4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09" name="Rectangle 4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10" name="Rectangle 4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11" name="Rectangle 4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12" name="Rectangle 4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13" name="Rectangle 4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14" name="Rectangle 4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15" name="Rectangle 4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16" name="Rectangle 4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17" name="Rectangle 4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18" name="Rectangle 4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19" name="Rectangle 4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6270" name="Group 491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6288" name="Rectangle 4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89" name="Rectangle 4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90" name="Rectangle 4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91" name="Rectangle 4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92" name="Rectangle 4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93" name="Rectangle 4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94" name="Rectangle 4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95" name="Rectangle 4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96" name="Rectangle 50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97" name="Rectangle 5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98" name="Rectangle 5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99" name="Rectangle 50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00" name="Rectangle 5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01" name="Rectangle 5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02" name="Rectangle 5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303" name="Rectangle 5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6271" name="Group 508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6272" name="Rectangle 50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73" name="Rectangle 5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74" name="Rectangle 5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75" name="Rectangle 5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76" name="Rectangle 5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77" name="Rectangle 5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78" name="Rectangle 5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79" name="Rectangle 5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80" name="Rectangle 5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81" name="Rectangle 5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82" name="Rectangle 5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83" name="Rectangle 5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84" name="Rectangle 5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85" name="Rectangle 5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86" name="Rectangle 5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87" name="Rectangle 5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6165" name="Group 525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6218" name="Group 526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6253" name="Rectangle 5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54" name="Rectangle 5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55" name="Rectangle 5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56" name="Rectangle 5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57" name="Rectangle 5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58" name="Rectangle 5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59" name="Rectangle 5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60" name="Rectangle 5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61" name="Rectangle 5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62" name="Rectangle 5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63" name="Rectangle 5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64" name="Rectangle 5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65" name="Rectangle 5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66" name="Rectangle 5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67" name="Rectangle 5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68" name="Rectangle 5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6219" name="Group 543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6237" name="Rectangle 5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38" name="Rectangle 5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39" name="Rectangle 5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40" name="Rectangle 5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41" name="Rectangle 5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42" name="Rectangle 5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43" name="Rectangle 5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44" name="Rectangle 5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45" name="Rectangle 5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46" name="Rectangle 5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47" name="Rectangle 5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48" name="Rectangle 5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49" name="Rectangle 5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50" name="Rectangle 5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51" name="Rectangle 5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52" name="Rectangle 5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6220" name="Group 560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6221" name="Rectangle 5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22" name="Rectangle 5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23" name="Rectangle 5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24" name="Rectangle 56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25" name="Rectangle 5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26" name="Rectangle 5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27" name="Rectangle 5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28" name="Rectangle 5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29" name="Rectangle 5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30" name="Rectangle 5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31" name="Rectangle 5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32" name="Rectangle 5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33" name="Rectangle 5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34" name="Rectangle 5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35" name="Rectangle 5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36" name="Rectangle 5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6166" name="Group 577"/>
                <p:cNvGrpSpPr>
                  <a:grpSpLocks/>
                </p:cNvGrpSpPr>
                <p:nvPr/>
              </p:nvGrpSpPr>
              <p:grpSpPr bwMode="auto">
                <a:xfrm>
                  <a:off x="2592" y="4752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6167" name="Group 578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6202" name="Rectangle 5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03" name="Rectangle 5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04" name="Rectangle 5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05" name="Rectangle 5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06" name="Rectangle 5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07" name="Rectangle 5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08" name="Rectangle 5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09" name="Rectangle 5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10" name="Rectangle 5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11" name="Rectangle 5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12" name="Rectangle 5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13" name="Rectangle 5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14" name="Rectangle 59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15" name="Rectangle 5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16" name="Rectangle 5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17" name="Rectangle 5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6168" name="Group 595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6186" name="Rectangle 5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187" name="Rectangle 5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188" name="Rectangle 5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189" name="Rectangle 5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190" name="Rectangle 60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191" name="Rectangle 6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192" name="Rectangle 6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193" name="Rectangle 60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194" name="Rectangle 6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195" name="Rectangle 6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196" name="Rectangle 6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197" name="Rectangle 6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198" name="Rectangle 60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199" name="Rectangle 60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00" name="Rectangle 6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201" name="Rectangle 6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6169" name="Group 612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6170" name="Rectangle 6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171" name="Rectangle 6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172" name="Rectangle 6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173" name="Rectangle 6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174" name="Rectangle 6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175" name="Rectangle 6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176" name="Rectangle 6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177" name="Rectangle 6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178" name="Rectangle 6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179" name="Rectangle 6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180" name="Rectangle 6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181" name="Rectangle 6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182" name="Rectangle 6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183" name="Rectangle 6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184" name="Rectangle 6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6185" name="Rectangle 6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</p:grpSp>
          <p:sp>
            <p:nvSpPr>
              <p:cNvPr id="6153" name="Line 629"/>
              <p:cNvSpPr>
                <a:spLocks noChangeShapeType="1"/>
              </p:cNvSpPr>
              <p:nvPr/>
            </p:nvSpPr>
            <p:spPr bwMode="auto">
              <a:xfrm>
                <a:off x="6192" y="1440"/>
                <a:ext cx="0" cy="604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4" name="Line 630"/>
              <p:cNvSpPr>
                <a:spLocks noChangeShapeType="1"/>
              </p:cNvSpPr>
              <p:nvPr/>
            </p:nvSpPr>
            <p:spPr bwMode="auto">
              <a:xfrm>
                <a:off x="3168" y="4464"/>
                <a:ext cx="6048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150" name="Line 631"/>
            <p:cNvSpPr>
              <a:spLocks noChangeShapeType="1"/>
            </p:cNvSpPr>
            <p:nvPr/>
          </p:nvSpPr>
          <p:spPr bwMode="auto">
            <a:xfrm>
              <a:off x="3264" y="720"/>
              <a:ext cx="0" cy="36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51" name="Line 632"/>
            <p:cNvSpPr>
              <a:spLocks noChangeShapeType="1"/>
            </p:cNvSpPr>
            <p:nvPr/>
          </p:nvSpPr>
          <p:spPr bwMode="auto">
            <a:xfrm>
              <a:off x="1488" y="2496"/>
              <a:ext cx="3552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825" name="Freeform 633"/>
          <p:cNvSpPr>
            <a:spLocks/>
          </p:cNvSpPr>
          <p:nvPr/>
        </p:nvSpPr>
        <p:spPr bwMode="auto">
          <a:xfrm>
            <a:off x="325438" y="1679575"/>
            <a:ext cx="6699250" cy="2892425"/>
          </a:xfrm>
          <a:custGeom>
            <a:avLst/>
            <a:gdLst>
              <a:gd name="T0" fmla="*/ 0 w 4220"/>
              <a:gd name="T1" fmla="*/ 0 h 1822"/>
              <a:gd name="T2" fmla="*/ 2147483647 w 4220"/>
              <a:gd name="T3" fmla="*/ 1350803750 h 1822"/>
              <a:gd name="T4" fmla="*/ 2147483647 w 4220"/>
              <a:gd name="T5" fmla="*/ 2147483647 h 1822"/>
              <a:gd name="T6" fmla="*/ 2147483647 w 4220"/>
              <a:gd name="T7" fmla="*/ 2147483647 h 1822"/>
              <a:gd name="T8" fmla="*/ 2147483647 w 4220"/>
              <a:gd name="T9" fmla="*/ 2147483647 h 18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20" h="1822">
                <a:moveTo>
                  <a:pt x="0" y="0"/>
                </a:moveTo>
                <a:cubicBezTo>
                  <a:pt x="232" y="89"/>
                  <a:pt x="1040" y="360"/>
                  <a:pt x="1390" y="536"/>
                </a:cubicBezTo>
                <a:cubicBezTo>
                  <a:pt x="1740" y="712"/>
                  <a:pt x="1858" y="878"/>
                  <a:pt x="2100" y="1057"/>
                </a:cubicBezTo>
                <a:cubicBezTo>
                  <a:pt x="2342" y="1236"/>
                  <a:pt x="2489" y="1483"/>
                  <a:pt x="2842" y="1610"/>
                </a:cubicBezTo>
                <a:cubicBezTo>
                  <a:pt x="3195" y="1737"/>
                  <a:pt x="3933" y="1778"/>
                  <a:pt x="4220" y="1822"/>
                </a:cubicBezTo>
              </a:path>
            </a:pathLst>
          </a:custGeom>
          <a:noFill/>
          <a:ln w="57150" cmpd="sng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8826" name="Picture 63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838200"/>
            <a:ext cx="227013" cy="4467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0063223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88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7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0" fill="hold"/>
                                        <p:tgtEl>
                                          <p:spTgt spid="88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0" fill="hold"/>
                                        <p:tgtEl>
                                          <p:spTgt spid="88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25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70" name="Group 2"/>
          <p:cNvGrpSpPr>
            <a:grpSpLocks/>
          </p:cNvGrpSpPr>
          <p:nvPr/>
        </p:nvGrpSpPr>
        <p:grpSpPr bwMode="auto">
          <a:xfrm>
            <a:off x="304800" y="0"/>
            <a:ext cx="6765925" cy="6858000"/>
            <a:chOff x="1488" y="720"/>
            <a:chExt cx="3552" cy="3600"/>
          </a:xfrm>
        </p:grpSpPr>
        <p:grpSp>
          <p:nvGrpSpPr>
            <p:cNvPr id="7176" name="Group 3"/>
            <p:cNvGrpSpPr>
              <a:grpSpLocks/>
            </p:cNvGrpSpPr>
            <p:nvPr/>
          </p:nvGrpSpPr>
          <p:grpSpPr bwMode="auto">
            <a:xfrm>
              <a:off x="1488" y="720"/>
              <a:ext cx="3552" cy="3552"/>
              <a:chOff x="3168" y="1440"/>
              <a:chExt cx="6048" cy="6048"/>
            </a:xfrm>
          </p:grpSpPr>
          <p:grpSp>
            <p:nvGrpSpPr>
              <p:cNvPr id="7179" name="Group 4"/>
              <p:cNvGrpSpPr>
                <a:grpSpLocks/>
              </p:cNvGrpSpPr>
              <p:nvPr/>
            </p:nvGrpSpPr>
            <p:grpSpPr bwMode="auto">
              <a:xfrm>
                <a:off x="3168" y="1440"/>
                <a:ext cx="6048" cy="6048"/>
                <a:chOff x="2592" y="1584"/>
                <a:chExt cx="3456" cy="3456"/>
              </a:xfrm>
            </p:grpSpPr>
            <p:grpSp>
              <p:nvGrpSpPr>
                <p:cNvPr id="7182" name="Group 5"/>
                <p:cNvGrpSpPr>
                  <a:grpSpLocks/>
                </p:cNvGrpSpPr>
                <p:nvPr/>
              </p:nvGrpSpPr>
              <p:grpSpPr bwMode="auto">
                <a:xfrm>
                  <a:off x="2592" y="1584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7755" name="Group 6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7790" name="Rectangle 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91" name="Rectangle 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92" name="Rectangle 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93" name="Rectangle 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94" name="Rectangle 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95" name="Rectangle 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96" name="Rectangle 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97" name="Rectangle 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98" name="Rectangle 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99" name="Rectangle 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800" name="Rectangle 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801" name="Rectangle 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802" name="Rectangle 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803" name="Rectangle 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804" name="Rectangle 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805" name="Rectangle 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7756" name="Group 23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7774" name="Rectangle 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75" name="Rectangle 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76" name="Rectangle 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77" name="Rectangle 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78" name="Rectangle 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79" name="Rectangle 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80" name="Rectangle 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81" name="Rectangle 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82" name="Rectangle 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83" name="Rectangle 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84" name="Rectangle 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85" name="Rectangle 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86" name="Rectangle 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87" name="Rectangle 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88" name="Rectangle 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89" name="Rectangle 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7757" name="Group 40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7758" name="Rectangle 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59" name="Rectangle 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60" name="Rectangle 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61" name="Rectangle 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62" name="Rectangle 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63" name="Rectangle 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64" name="Rectangle 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65" name="Rectangle 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66" name="Rectangle 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67" name="Rectangle 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68" name="Rectangle 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69" name="Rectangle 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70" name="Rectangle 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71" name="Rectangle 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72" name="Rectangle 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73" name="Rectangle 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7183" name="Group 57"/>
                <p:cNvGrpSpPr>
                  <a:grpSpLocks/>
                </p:cNvGrpSpPr>
                <p:nvPr/>
              </p:nvGrpSpPr>
              <p:grpSpPr bwMode="auto">
                <a:xfrm>
                  <a:off x="2592" y="1872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7704" name="Group 58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7739" name="Rectangle 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40" name="Rectangle 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41" name="Rectangle 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42" name="Rectangle 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43" name="Rectangle 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44" name="Rectangle 6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45" name="Rectangle 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46" name="Rectangle 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47" name="Rectangle 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48" name="Rectangle 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49" name="Rectangle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50" name="Rectangle 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51" name="Rectangle 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52" name="Rectangle 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53" name="Rectangle 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54" name="Rectangle 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7705" name="Group 75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7723" name="Rectangle 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24" name="Rectangle 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25" name="Rectangle 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26" name="Rectangle 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27" name="Rectangle 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28" name="Rectangle 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29" name="Rectangle 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30" name="Rectangle 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31" name="Rectangle 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32" name="Rectangle 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33" name="Rectangle 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34" name="Rectangle 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35" name="Rectangle 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36" name="Rectangle 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37" name="Rectangle 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38" name="Rectangle 9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7706" name="Group 92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7707" name="Rectangle 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08" name="Rectangle 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09" name="Rectangle 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10" name="Rectangle 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11" name="Rectangle 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12" name="Rectangle 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13" name="Rectangle 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14" name="Rectangle 10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15" name="Rectangle 1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16" name="Rectangle 1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17" name="Rectangle 10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18" name="Rectangle 1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19" name="Rectangle 1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20" name="Rectangle 1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21" name="Rectangle 1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22" name="Rectangle 10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7184" name="Group 109"/>
                <p:cNvGrpSpPr>
                  <a:grpSpLocks/>
                </p:cNvGrpSpPr>
                <p:nvPr/>
              </p:nvGrpSpPr>
              <p:grpSpPr bwMode="auto">
                <a:xfrm>
                  <a:off x="2592" y="2160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7653" name="Group 110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7688" name="Rectangle 1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89" name="Rectangle 1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90" name="Rectangle 1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91" name="Rectangle 1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92" name="Rectangle 1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93" name="Rectangle 1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94" name="Rectangle 1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95" name="Rectangle 1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96" name="Rectangle 1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97" name="Rectangle 1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98" name="Rectangle 1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99" name="Rectangle 1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00" name="Rectangle 1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01" name="Rectangle 1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02" name="Rectangle 1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703" name="Rectangle 1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7654" name="Group 127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7672" name="Rectangle 1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73" name="Rectangle 1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74" name="Rectangle 1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75" name="Rectangle 1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76" name="Rectangle 1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77" name="Rectangle 1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78" name="Rectangle 1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79" name="Rectangle 1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80" name="Rectangle 1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81" name="Rectangle 1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82" name="Rectangle 1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83" name="Rectangle 1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84" name="Rectangle 1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85" name="Rectangle 1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86" name="Rectangle 1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87" name="Rectangle 1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7655" name="Group 144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7656" name="Rectangle 1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57" name="Rectangle 1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58" name="Rectangle 1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59" name="Rectangle 1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60" name="Rectangle 1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61" name="Rectangle 1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62" name="Rectangle 1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63" name="Rectangle 1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64" name="Rectangle 1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65" name="Rectangle 1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66" name="Rectangle 1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67" name="Rectangle 1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68" name="Rectangle 1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69" name="Rectangle 1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70" name="Rectangle 1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71" name="Rectangle 1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7185" name="Group 161"/>
                <p:cNvGrpSpPr>
                  <a:grpSpLocks/>
                </p:cNvGrpSpPr>
                <p:nvPr/>
              </p:nvGrpSpPr>
              <p:grpSpPr bwMode="auto">
                <a:xfrm>
                  <a:off x="2592" y="2448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7602" name="Group 162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7637" name="Rectangle 1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38" name="Rectangle 16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39" name="Rectangle 1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40" name="Rectangle 1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41" name="Rectangle 1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42" name="Rectangle 1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43" name="Rectangle 1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44" name="Rectangle 1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45" name="Rectangle 1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46" name="Rectangle 1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47" name="Rectangle 1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48" name="Rectangle 1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49" name="Rectangle 1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50" name="Rectangle 1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51" name="Rectangle 1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52" name="Rectangle 1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7603" name="Group 179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7621" name="Rectangle 1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22" name="Rectangle 1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23" name="Rectangle 1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24" name="Rectangle 1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25" name="Rectangle 1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26" name="Rectangle 1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27" name="Rectangle 1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28" name="Rectangle 1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29" name="Rectangle 1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30" name="Rectangle 1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31" name="Rectangle 1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32" name="Rectangle 19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33" name="Rectangle 1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34" name="Rectangle 1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35" name="Rectangle 1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36" name="Rectangle 1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7604" name="Group 196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7605" name="Rectangle 1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06" name="Rectangle 1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07" name="Rectangle 1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08" name="Rectangle 20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09" name="Rectangle 2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10" name="Rectangle 2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11" name="Rectangle 20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12" name="Rectangle 2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13" name="Rectangle 2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14" name="Rectangle 2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15" name="Rectangle 2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16" name="Rectangle 20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17" name="Rectangle 20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18" name="Rectangle 2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19" name="Rectangle 2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20" name="Rectangle 2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7186" name="Group 213"/>
                <p:cNvGrpSpPr>
                  <a:grpSpLocks/>
                </p:cNvGrpSpPr>
                <p:nvPr/>
              </p:nvGrpSpPr>
              <p:grpSpPr bwMode="auto">
                <a:xfrm>
                  <a:off x="2592" y="2736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7551" name="Group 214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7586" name="Rectangle 2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87" name="Rectangle 2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88" name="Rectangle 2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89" name="Rectangle 2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90" name="Rectangle 2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91" name="Rectangle 2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92" name="Rectangle 2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93" name="Rectangle 2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94" name="Rectangle 2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95" name="Rectangle 2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96" name="Rectangle 2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97" name="Rectangle 2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98" name="Rectangle 2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99" name="Rectangle 2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00" name="Rectangle 2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601" name="Rectangle 2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7552" name="Group 231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7570" name="Rectangle 2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71" name="Rectangle 2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72" name="Rectangle 2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73" name="Rectangle 2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74" name="Rectangle 2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75" name="Rectangle 2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76" name="Rectangle 2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77" name="Rectangle 2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78" name="Rectangle 2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79" name="Rectangle 2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80" name="Rectangle 2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81" name="Rectangle 2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82" name="Rectangle 2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83" name="Rectangle 2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84" name="Rectangle 2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85" name="Rectangle 2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7553" name="Group 248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7554" name="Rectangle 2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55" name="Rectangle 2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56" name="Rectangle 2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57" name="Rectangle 2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58" name="Rectangle 2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59" name="Rectangle 2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60" name="Rectangle 2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61" name="Rectangle 2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62" name="Rectangle 2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63" name="Rectangle 2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64" name="Rectangle 2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65" name="Rectangle 2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66" name="Rectangle 2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67" name="Rectangle 2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68" name="Rectangle 2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69" name="Rectangle 26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7187" name="Group 265"/>
                <p:cNvGrpSpPr>
                  <a:grpSpLocks/>
                </p:cNvGrpSpPr>
                <p:nvPr/>
              </p:nvGrpSpPr>
              <p:grpSpPr bwMode="auto">
                <a:xfrm>
                  <a:off x="2592" y="3024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7500" name="Group 266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7535" name="Rectangle 2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36" name="Rectangle 2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37" name="Rectangle 2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38" name="Rectangle 2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39" name="Rectangle 2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40" name="Rectangle 2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41" name="Rectangle 2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42" name="Rectangle 2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43" name="Rectangle 2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44" name="Rectangle 2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45" name="Rectangle 2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46" name="Rectangle 2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47" name="Rectangle 2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48" name="Rectangle 2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49" name="Rectangle 2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50" name="Rectangle 2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7501" name="Group 283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7519" name="Rectangle 2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20" name="Rectangle 2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21" name="Rectangle 2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22" name="Rectangle 2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23" name="Rectangle 2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24" name="Rectangle 2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25" name="Rectangle 2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26" name="Rectangle 29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27" name="Rectangle 2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28" name="Rectangle 2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29" name="Rectangle 2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30" name="Rectangle 2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31" name="Rectangle 2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32" name="Rectangle 2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33" name="Rectangle 2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34" name="Rectangle 2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7502" name="Group 300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7503" name="Rectangle 3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04" name="Rectangle 3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05" name="Rectangle 30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06" name="Rectangle 3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07" name="Rectangle 3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08" name="Rectangle 3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09" name="Rectangle 3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10" name="Rectangle 30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11" name="Rectangle 30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12" name="Rectangle 3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13" name="Rectangle 3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14" name="Rectangle 3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15" name="Rectangle 3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16" name="Rectangle 3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17" name="Rectangle 3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518" name="Rectangle 3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7188" name="Group 317"/>
                <p:cNvGrpSpPr>
                  <a:grpSpLocks/>
                </p:cNvGrpSpPr>
                <p:nvPr/>
              </p:nvGrpSpPr>
              <p:grpSpPr bwMode="auto">
                <a:xfrm>
                  <a:off x="2592" y="3312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7449" name="Group 318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7484" name="Rectangle 3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85" name="Rectangle 3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86" name="Rectangle 3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87" name="Rectangle 3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88" name="Rectangle 3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89" name="Rectangle 3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90" name="Rectangle 3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91" name="Rectangle 3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92" name="Rectangle 3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93" name="Rectangle 3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94" name="Rectangle 3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95" name="Rectangle 3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96" name="Rectangle 3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97" name="Rectangle 3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98" name="Rectangle 3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99" name="Rectangle 3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7450" name="Group 335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7468" name="Rectangle 3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69" name="Rectangle 3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70" name="Rectangle 3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71" name="Rectangle 3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72" name="Rectangle 3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73" name="Rectangle 3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74" name="Rectangle 3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75" name="Rectangle 3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76" name="Rectangle 3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77" name="Rectangle 3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78" name="Rectangle 3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79" name="Rectangle 3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80" name="Rectangle 3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81" name="Rectangle 3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82" name="Rectangle 3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83" name="Rectangle 3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7451" name="Group 352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7452" name="Rectangle 3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53" name="Rectangle 3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54" name="Rectangle 3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55" name="Rectangle 3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56" name="Rectangle 3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57" name="Rectangle 3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58" name="Rectangle 3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59" name="Rectangle 3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60" name="Rectangle 3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61" name="Rectangle 3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62" name="Rectangle 3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63" name="Rectangle 36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64" name="Rectangle 3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65" name="Rectangle 3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66" name="Rectangle 3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67" name="Rectangle 3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7189" name="Group 369"/>
                <p:cNvGrpSpPr>
                  <a:grpSpLocks/>
                </p:cNvGrpSpPr>
                <p:nvPr/>
              </p:nvGrpSpPr>
              <p:grpSpPr bwMode="auto">
                <a:xfrm>
                  <a:off x="2592" y="3600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7398" name="Group 370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7433" name="Rectangle 3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34" name="Rectangle 3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35" name="Rectangle 3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36" name="Rectangle 3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37" name="Rectangle 3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38" name="Rectangle 3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39" name="Rectangle 3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40" name="Rectangle 3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41" name="Rectangle 3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42" name="Rectangle 3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43" name="Rectangle 3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44" name="Rectangle 3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45" name="Rectangle 3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46" name="Rectangle 3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47" name="Rectangle 3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48" name="Rectangle 3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7399" name="Group 387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7417" name="Rectangle 3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18" name="Rectangle 3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19" name="Rectangle 3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20" name="Rectangle 39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21" name="Rectangle 3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22" name="Rectangle 3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23" name="Rectangle 3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24" name="Rectangle 3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25" name="Rectangle 3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26" name="Rectangle 3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27" name="Rectangle 3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28" name="Rectangle 3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29" name="Rectangle 40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30" name="Rectangle 4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31" name="Rectangle 4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32" name="Rectangle 40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7400" name="Group 404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7401" name="Rectangle 4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02" name="Rectangle 4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03" name="Rectangle 4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04" name="Rectangle 40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05" name="Rectangle 40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06" name="Rectangle 4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07" name="Rectangle 4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08" name="Rectangle 4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09" name="Rectangle 4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10" name="Rectangle 4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11" name="Rectangle 4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12" name="Rectangle 4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13" name="Rectangle 4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14" name="Rectangle 4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15" name="Rectangle 4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416" name="Rectangle 4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7190" name="Group 421"/>
                <p:cNvGrpSpPr>
                  <a:grpSpLocks/>
                </p:cNvGrpSpPr>
                <p:nvPr/>
              </p:nvGrpSpPr>
              <p:grpSpPr bwMode="auto">
                <a:xfrm>
                  <a:off x="2592" y="3888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7347" name="Group 422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7382" name="Rectangle 4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83" name="Rectangle 4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84" name="Rectangle 4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85" name="Rectangle 4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86" name="Rectangle 4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87" name="Rectangle 4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88" name="Rectangle 4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89" name="Rectangle 4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90" name="Rectangle 4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91" name="Rectangle 4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92" name="Rectangle 4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93" name="Rectangle 4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94" name="Rectangle 4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95" name="Rectangle 4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96" name="Rectangle 4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97" name="Rectangle 4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7348" name="Group 439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7366" name="Rectangle 4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67" name="Rectangle 4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68" name="Rectangle 4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69" name="Rectangle 4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70" name="Rectangle 4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71" name="Rectangle 4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72" name="Rectangle 4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73" name="Rectangle 4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74" name="Rectangle 4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75" name="Rectangle 4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76" name="Rectangle 4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77" name="Rectangle 4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78" name="Rectangle 4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79" name="Rectangle 4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80" name="Rectangle 4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81" name="Rectangle 4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7349" name="Group 456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7350" name="Rectangle 4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51" name="Rectangle 4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52" name="Rectangle 4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53" name="Rectangle 4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54" name="Rectangle 4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55" name="Rectangle 4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56" name="Rectangle 4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57" name="Rectangle 46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58" name="Rectangle 4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59" name="Rectangle 4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60" name="Rectangle 4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61" name="Rectangle 4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62" name="Rectangle 4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63" name="Rectangle 4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64" name="Rectangle 4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65" name="Rectangle 4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7191" name="Group 473"/>
                <p:cNvGrpSpPr>
                  <a:grpSpLocks/>
                </p:cNvGrpSpPr>
                <p:nvPr/>
              </p:nvGrpSpPr>
              <p:grpSpPr bwMode="auto">
                <a:xfrm>
                  <a:off x="2592" y="4176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7296" name="Group 474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7331" name="Rectangle 4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32" name="Rectangle 4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33" name="Rectangle 4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34" name="Rectangle 4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35" name="Rectangle 4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36" name="Rectangle 4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37" name="Rectangle 4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38" name="Rectangle 4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39" name="Rectangle 4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40" name="Rectangle 4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41" name="Rectangle 4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42" name="Rectangle 4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43" name="Rectangle 4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44" name="Rectangle 4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45" name="Rectangle 4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46" name="Rectangle 4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7297" name="Group 491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7315" name="Rectangle 4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16" name="Rectangle 4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17" name="Rectangle 4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18" name="Rectangle 4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19" name="Rectangle 4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20" name="Rectangle 4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21" name="Rectangle 4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22" name="Rectangle 4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23" name="Rectangle 50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24" name="Rectangle 5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25" name="Rectangle 5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26" name="Rectangle 50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27" name="Rectangle 5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28" name="Rectangle 5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29" name="Rectangle 5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30" name="Rectangle 5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7298" name="Group 508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7299" name="Rectangle 50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00" name="Rectangle 5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01" name="Rectangle 5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02" name="Rectangle 5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03" name="Rectangle 5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04" name="Rectangle 5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05" name="Rectangle 5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06" name="Rectangle 5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07" name="Rectangle 5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08" name="Rectangle 5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09" name="Rectangle 5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10" name="Rectangle 5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11" name="Rectangle 5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12" name="Rectangle 5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13" name="Rectangle 5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314" name="Rectangle 5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7192" name="Group 525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7245" name="Group 526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7280" name="Rectangle 5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81" name="Rectangle 5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82" name="Rectangle 5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83" name="Rectangle 5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84" name="Rectangle 5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85" name="Rectangle 5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86" name="Rectangle 5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87" name="Rectangle 5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88" name="Rectangle 5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89" name="Rectangle 5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90" name="Rectangle 5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91" name="Rectangle 5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92" name="Rectangle 5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93" name="Rectangle 5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94" name="Rectangle 5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95" name="Rectangle 5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7246" name="Group 543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7264" name="Rectangle 5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65" name="Rectangle 5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66" name="Rectangle 5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67" name="Rectangle 5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68" name="Rectangle 5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69" name="Rectangle 5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70" name="Rectangle 5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71" name="Rectangle 5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72" name="Rectangle 5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73" name="Rectangle 5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74" name="Rectangle 5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75" name="Rectangle 5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76" name="Rectangle 5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77" name="Rectangle 5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78" name="Rectangle 5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79" name="Rectangle 5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7247" name="Group 560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7248" name="Rectangle 5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49" name="Rectangle 5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50" name="Rectangle 5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51" name="Rectangle 56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52" name="Rectangle 5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53" name="Rectangle 5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54" name="Rectangle 5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55" name="Rectangle 5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56" name="Rectangle 5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57" name="Rectangle 5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58" name="Rectangle 5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59" name="Rectangle 5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60" name="Rectangle 5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61" name="Rectangle 5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62" name="Rectangle 5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63" name="Rectangle 5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7193" name="Group 577"/>
                <p:cNvGrpSpPr>
                  <a:grpSpLocks/>
                </p:cNvGrpSpPr>
                <p:nvPr/>
              </p:nvGrpSpPr>
              <p:grpSpPr bwMode="auto">
                <a:xfrm>
                  <a:off x="2592" y="4752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7194" name="Group 578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7229" name="Rectangle 5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30" name="Rectangle 5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31" name="Rectangle 5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32" name="Rectangle 5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33" name="Rectangle 5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34" name="Rectangle 5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35" name="Rectangle 5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36" name="Rectangle 5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37" name="Rectangle 5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38" name="Rectangle 5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39" name="Rectangle 5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40" name="Rectangle 5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41" name="Rectangle 59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42" name="Rectangle 5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43" name="Rectangle 5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44" name="Rectangle 5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7195" name="Group 595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7213" name="Rectangle 5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14" name="Rectangle 5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15" name="Rectangle 5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16" name="Rectangle 5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17" name="Rectangle 60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18" name="Rectangle 6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19" name="Rectangle 6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20" name="Rectangle 60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21" name="Rectangle 6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22" name="Rectangle 6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23" name="Rectangle 6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24" name="Rectangle 6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25" name="Rectangle 60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26" name="Rectangle 60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27" name="Rectangle 6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28" name="Rectangle 6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7196" name="Group 612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7197" name="Rectangle 6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198" name="Rectangle 6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199" name="Rectangle 6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00" name="Rectangle 6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01" name="Rectangle 6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02" name="Rectangle 6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03" name="Rectangle 6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04" name="Rectangle 6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05" name="Rectangle 6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06" name="Rectangle 6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07" name="Rectangle 6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08" name="Rectangle 6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09" name="Rectangle 6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10" name="Rectangle 6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11" name="Rectangle 6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7212" name="Rectangle 6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</p:grpSp>
          <p:sp>
            <p:nvSpPr>
              <p:cNvPr id="7180" name="Line 629"/>
              <p:cNvSpPr>
                <a:spLocks noChangeShapeType="1"/>
              </p:cNvSpPr>
              <p:nvPr/>
            </p:nvSpPr>
            <p:spPr bwMode="auto">
              <a:xfrm>
                <a:off x="6192" y="1440"/>
                <a:ext cx="0" cy="604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1" name="Line 630"/>
              <p:cNvSpPr>
                <a:spLocks noChangeShapeType="1"/>
              </p:cNvSpPr>
              <p:nvPr/>
            </p:nvSpPr>
            <p:spPr bwMode="auto">
              <a:xfrm>
                <a:off x="3168" y="4464"/>
                <a:ext cx="6048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177" name="Line 631"/>
            <p:cNvSpPr>
              <a:spLocks noChangeShapeType="1"/>
            </p:cNvSpPr>
            <p:nvPr/>
          </p:nvSpPr>
          <p:spPr bwMode="auto">
            <a:xfrm>
              <a:off x="3264" y="720"/>
              <a:ext cx="0" cy="36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78" name="Line 632"/>
            <p:cNvSpPr>
              <a:spLocks noChangeShapeType="1"/>
            </p:cNvSpPr>
            <p:nvPr/>
          </p:nvSpPr>
          <p:spPr bwMode="auto">
            <a:xfrm>
              <a:off x="1488" y="2496"/>
              <a:ext cx="3552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9855" name="Group 639"/>
          <p:cNvGrpSpPr>
            <a:grpSpLocks/>
          </p:cNvGrpSpPr>
          <p:nvPr/>
        </p:nvGrpSpPr>
        <p:grpSpPr bwMode="auto">
          <a:xfrm>
            <a:off x="304800" y="2286000"/>
            <a:ext cx="6705600" cy="1371600"/>
            <a:chOff x="192" y="1440"/>
            <a:chExt cx="4224" cy="864"/>
          </a:xfrm>
        </p:grpSpPr>
        <p:sp>
          <p:nvSpPr>
            <p:cNvPr id="7173" name="Line 636"/>
            <p:cNvSpPr>
              <a:spLocks noChangeShapeType="1"/>
            </p:cNvSpPr>
            <p:nvPr/>
          </p:nvSpPr>
          <p:spPr bwMode="auto">
            <a:xfrm>
              <a:off x="192" y="1440"/>
              <a:ext cx="3024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74" name="Line 637"/>
            <p:cNvSpPr>
              <a:spLocks noChangeShapeType="1"/>
            </p:cNvSpPr>
            <p:nvPr/>
          </p:nvSpPr>
          <p:spPr bwMode="auto">
            <a:xfrm flipH="1">
              <a:off x="1632" y="1440"/>
              <a:ext cx="1584" cy="864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75" name="Line 638"/>
            <p:cNvSpPr>
              <a:spLocks noChangeShapeType="1"/>
            </p:cNvSpPr>
            <p:nvPr/>
          </p:nvSpPr>
          <p:spPr bwMode="auto">
            <a:xfrm>
              <a:off x="1632" y="2304"/>
              <a:ext cx="2784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pic>
        <p:nvPicPr>
          <p:cNvPr id="9850" name="Picture 63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5600" y="762000"/>
            <a:ext cx="227013" cy="4467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5632856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8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7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0" fill="hold"/>
                                        <p:tgtEl>
                                          <p:spTgt spid="98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0" fill="hold"/>
                                        <p:tgtEl>
                                          <p:spTgt spid="98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94" name="Group 2"/>
          <p:cNvGrpSpPr>
            <a:grpSpLocks/>
          </p:cNvGrpSpPr>
          <p:nvPr/>
        </p:nvGrpSpPr>
        <p:grpSpPr bwMode="auto">
          <a:xfrm>
            <a:off x="304800" y="0"/>
            <a:ext cx="6765925" cy="6858000"/>
            <a:chOff x="1488" y="720"/>
            <a:chExt cx="3552" cy="3600"/>
          </a:xfrm>
        </p:grpSpPr>
        <p:grpSp>
          <p:nvGrpSpPr>
            <p:cNvPr id="8200" name="Group 3"/>
            <p:cNvGrpSpPr>
              <a:grpSpLocks/>
            </p:cNvGrpSpPr>
            <p:nvPr/>
          </p:nvGrpSpPr>
          <p:grpSpPr bwMode="auto">
            <a:xfrm>
              <a:off x="1488" y="720"/>
              <a:ext cx="3552" cy="3552"/>
              <a:chOff x="3168" y="1440"/>
              <a:chExt cx="6048" cy="6048"/>
            </a:xfrm>
          </p:grpSpPr>
          <p:grpSp>
            <p:nvGrpSpPr>
              <p:cNvPr id="8203" name="Group 4"/>
              <p:cNvGrpSpPr>
                <a:grpSpLocks/>
              </p:cNvGrpSpPr>
              <p:nvPr/>
            </p:nvGrpSpPr>
            <p:grpSpPr bwMode="auto">
              <a:xfrm>
                <a:off x="3168" y="1440"/>
                <a:ext cx="6048" cy="6048"/>
                <a:chOff x="2592" y="1584"/>
                <a:chExt cx="3456" cy="3456"/>
              </a:xfrm>
            </p:grpSpPr>
            <p:grpSp>
              <p:nvGrpSpPr>
                <p:cNvPr id="8206" name="Group 5"/>
                <p:cNvGrpSpPr>
                  <a:grpSpLocks/>
                </p:cNvGrpSpPr>
                <p:nvPr/>
              </p:nvGrpSpPr>
              <p:grpSpPr bwMode="auto">
                <a:xfrm>
                  <a:off x="2592" y="1584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8779" name="Group 6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8814" name="Rectangle 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815" name="Rectangle 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816" name="Rectangle 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817" name="Rectangle 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818" name="Rectangle 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819" name="Rectangle 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820" name="Rectangle 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821" name="Rectangle 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822" name="Rectangle 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823" name="Rectangle 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824" name="Rectangle 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825" name="Rectangle 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826" name="Rectangle 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827" name="Rectangle 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828" name="Rectangle 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829" name="Rectangle 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8780" name="Group 23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8798" name="Rectangle 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99" name="Rectangle 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800" name="Rectangle 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801" name="Rectangle 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802" name="Rectangle 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803" name="Rectangle 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804" name="Rectangle 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805" name="Rectangle 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806" name="Rectangle 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807" name="Rectangle 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808" name="Rectangle 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809" name="Rectangle 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810" name="Rectangle 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811" name="Rectangle 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812" name="Rectangle 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813" name="Rectangle 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8781" name="Group 40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8782" name="Rectangle 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83" name="Rectangle 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84" name="Rectangle 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85" name="Rectangle 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86" name="Rectangle 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87" name="Rectangle 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88" name="Rectangle 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89" name="Rectangle 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90" name="Rectangle 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91" name="Rectangle 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92" name="Rectangle 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93" name="Rectangle 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94" name="Rectangle 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95" name="Rectangle 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96" name="Rectangle 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97" name="Rectangle 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8207" name="Group 57"/>
                <p:cNvGrpSpPr>
                  <a:grpSpLocks/>
                </p:cNvGrpSpPr>
                <p:nvPr/>
              </p:nvGrpSpPr>
              <p:grpSpPr bwMode="auto">
                <a:xfrm>
                  <a:off x="2592" y="1872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8728" name="Group 58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8763" name="Rectangle 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64" name="Rectangle 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65" name="Rectangle 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66" name="Rectangle 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67" name="Rectangle 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68" name="Rectangle 6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69" name="Rectangle 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70" name="Rectangle 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71" name="Rectangle 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72" name="Rectangle 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73" name="Rectangle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74" name="Rectangle 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75" name="Rectangle 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76" name="Rectangle 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77" name="Rectangle 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78" name="Rectangle 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8729" name="Group 75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8747" name="Rectangle 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48" name="Rectangle 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49" name="Rectangle 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50" name="Rectangle 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51" name="Rectangle 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52" name="Rectangle 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53" name="Rectangle 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54" name="Rectangle 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55" name="Rectangle 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56" name="Rectangle 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57" name="Rectangle 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58" name="Rectangle 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59" name="Rectangle 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60" name="Rectangle 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61" name="Rectangle 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62" name="Rectangle 9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8730" name="Group 92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8731" name="Rectangle 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32" name="Rectangle 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33" name="Rectangle 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34" name="Rectangle 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35" name="Rectangle 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36" name="Rectangle 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37" name="Rectangle 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38" name="Rectangle 10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39" name="Rectangle 1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40" name="Rectangle 1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41" name="Rectangle 10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42" name="Rectangle 1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43" name="Rectangle 1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44" name="Rectangle 1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45" name="Rectangle 1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46" name="Rectangle 10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8208" name="Group 109"/>
                <p:cNvGrpSpPr>
                  <a:grpSpLocks/>
                </p:cNvGrpSpPr>
                <p:nvPr/>
              </p:nvGrpSpPr>
              <p:grpSpPr bwMode="auto">
                <a:xfrm>
                  <a:off x="2592" y="2160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8677" name="Group 110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8712" name="Rectangle 1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13" name="Rectangle 1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14" name="Rectangle 1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15" name="Rectangle 1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16" name="Rectangle 1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17" name="Rectangle 1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18" name="Rectangle 1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19" name="Rectangle 1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20" name="Rectangle 1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21" name="Rectangle 1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22" name="Rectangle 1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23" name="Rectangle 1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24" name="Rectangle 1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25" name="Rectangle 1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26" name="Rectangle 1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27" name="Rectangle 1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8678" name="Group 127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8696" name="Rectangle 1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97" name="Rectangle 1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98" name="Rectangle 1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99" name="Rectangle 1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00" name="Rectangle 1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01" name="Rectangle 1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02" name="Rectangle 1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03" name="Rectangle 1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04" name="Rectangle 1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05" name="Rectangle 1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06" name="Rectangle 1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07" name="Rectangle 1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08" name="Rectangle 1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09" name="Rectangle 1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10" name="Rectangle 1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711" name="Rectangle 1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8679" name="Group 144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8680" name="Rectangle 1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81" name="Rectangle 1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82" name="Rectangle 1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83" name="Rectangle 1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84" name="Rectangle 1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85" name="Rectangle 1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86" name="Rectangle 1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87" name="Rectangle 1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88" name="Rectangle 1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89" name="Rectangle 1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90" name="Rectangle 1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91" name="Rectangle 1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92" name="Rectangle 1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93" name="Rectangle 1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94" name="Rectangle 1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95" name="Rectangle 1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8209" name="Group 161"/>
                <p:cNvGrpSpPr>
                  <a:grpSpLocks/>
                </p:cNvGrpSpPr>
                <p:nvPr/>
              </p:nvGrpSpPr>
              <p:grpSpPr bwMode="auto">
                <a:xfrm>
                  <a:off x="2592" y="2448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8626" name="Group 162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8661" name="Rectangle 1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62" name="Rectangle 16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63" name="Rectangle 1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64" name="Rectangle 1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65" name="Rectangle 1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66" name="Rectangle 1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67" name="Rectangle 1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68" name="Rectangle 1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69" name="Rectangle 1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70" name="Rectangle 1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71" name="Rectangle 1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72" name="Rectangle 1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73" name="Rectangle 1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74" name="Rectangle 1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75" name="Rectangle 1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76" name="Rectangle 1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8627" name="Group 179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8645" name="Rectangle 1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46" name="Rectangle 1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47" name="Rectangle 1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48" name="Rectangle 1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49" name="Rectangle 1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50" name="Rectangle 1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51" name="Rectangle 1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52" name="Rectangle 1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53" name="Rectangle 1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54" name="Rectangle 1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55" name="Rectangle 1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56" name="Rectangle 19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57" name="Rectangle 1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58" name="Rectangle 1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59" name="Rectangle 1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60" name="Rectangle 1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8628" name="Group 196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8629" name="Rectangle 1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30" name="Rectangle 1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31" name="Rectangle 1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32" name="Rectangle 20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33" name="Rectangle 2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34" name="Rectangle 2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35" name="Rectangle 20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36" name="Rectangle 2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37" name="Rectangle 2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38" name="Rectangle 2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39" name="Rectangle 2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40" name="Rectangle 20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41" name="Rectangle 20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42" name="Rectangle 2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43" name="Rectangle 2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44" name="Rectangle 2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8210" name="Group 213"/>
                <p:cNvGrpSpPr>
                  <a:grpSpLocks/>
                </p:cNvGrpSpPr>
                <p:nvPr/>
              </p:nvGrpSpPr>
              <p:grpSpPr bwMode="auto">
                <a:xfrm>
                  <a:off x="2592" y="2736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8575" name="Group 214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8610" name="Rectangle 2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11" name="Rectangle 2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12" name="Rectangle 2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13" name="Rectangle 2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14" name="Rectangle 2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15" name="Rectangle 2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16" name="Rectangle 2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17" name="Rectangle 2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18" name="Rectangle 2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19" name="Rectangle 2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20" name="Rectangle 2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21" name="Rectangle 2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22" name="Rectangle 2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23" name="Rectangle 2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24" name="Rectangle 2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25" name="Rectangle 2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8576" name="Group 231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8594" name="Rectangle 2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95" name="Rectangle 2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96" name="Rectangle 2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97" name="Rectangle 2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98" name="Rectangle 2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99" name="Rectangle 2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00" name="Rectangle 2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01" name="Rectangle 2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02" name="Rectangle 2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03" name="Rectangle 2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04" name="Rectangle 2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05" name="Rectangle 2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06" name="Rectangle 2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07" name="Rectangle 2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08" name="Rectangle 2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609" name="Rectangle 2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8577" name="Group 248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8578" name="Rectangle 2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79" name="Rectangle 2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80" name="Rectangle 2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81" name="Rectangle 2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82" name="Rectangle 2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83" name="Rectangle 2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84" name="Rectangle 2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85" name="Rectangle 2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86" name="Rectangle 2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87" name="Rectangle 2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88" name="Rectangle 2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89" name="Rectangle 2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90" name="Rectangle 2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91" name="Rectangle 2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92" name="Rectangle 2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93" name="Rectangle 26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8211" name="Group 265"/>
                <p:cNvGrpSpPr>
                  <a:grpSpLocks/>
                </p:cNvGrpSpPr>
                <p:nvPr/>
              </p:nvGrpSpPr>
              <p:grpSpPr bwMode="auto">
                <a:xfrm>
                  <a:off x="2592" y="3024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8524" name="Group 266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8559" name="Rectangle 2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60" name="Rectangle 2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61" name="Rectangle 2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62" name="Rectangle 2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63" name="Rectangle 2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64" name="Rectangle 2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65" name="Rectangle 2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66" name="Rectangle 2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67" name="Rectangle 2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68" name="Rectangle 2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69" name="Rectangle 2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70" name="Rectangle 2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71" name="Rectangle 2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72" name="Rectangle 2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73" name="Rectangle 2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74" name="Rectangle 2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8525" name="Group 283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8543" name="Rectangle 2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44" name="Rectangle 2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45" name="Rectangle 2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46" name="Rectangle 2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47" name="Rectangle 2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48" name="Rectangle 2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49" name="Rectangle 2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50" name="Rectangle 29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51" name="Rectangle 2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52" name="Rectangle 2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53" name="Rectangle 2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54" name="Rectangle 2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55" name="Rectangle 2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56" name="Rectangle 2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57" name="Rectangle 2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58" name="Rectangle 2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8526" name="Group 300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8527" name="Rectangle 3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28" name="Rectangle 3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29" name="Rectangle 30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30" name="Rectangle 3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31" name="Rectangle 3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32" name="Rectangle 3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33" name="Rectangle 3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34" name="Rectangle 30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35" name="Rectangle 30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36" name="Rectangle 3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37" name="Rectangle 3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38" name="Rectangle 3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39" name="Rectangle 3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40" name="Rectangle 3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41" name="Rectangle 3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42" name="Rectangle 3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8212" name="Group 317"/>
                <p:cNvGrpSpPr>
                  <a:grpSpLocks/>
                </p:cNvGrpSpPr>
                <p:nvPr/>
              </p:nvGrpSpPr>
              <p:grpSpPr bwMode="auto">
                <a:xfrm>
                  <a:off x="2592" y="3312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8473" name="Group 318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8508" name="Rectangle 3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09" name="Rectangle 3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10" name="Rectangle 3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11" name="Rectangle 3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12" name="Rectangle 3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13" name="Rectangle 3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14" name="Rectangle 3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15" name="Rectangle 3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16" name="Rectangle 3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17" name="Rectangle 3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18" name="Rectangle 3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19" name="Rectangle 3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20" name="Rectangle 3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21" name="Rectangle 3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22" name="Rectangle 3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23" name="Rectangle 3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8474" name="Group 335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8492" name="Rectangle 3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93" name="Rectangle 3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94" name="Rectangle 3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95" name="Rectangle 3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96" name="Rectangle 3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97" name="Rectangle 3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98" name="Rectangle 3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99" name="Rectangle 3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00" name="Rectangle 3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01" name="Rectangle 3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02" name="Rectangle 3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03" name="Rectangle 3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04" name="Rectangle 3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05" name="Rectangle 3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06" name="Rectangle 3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507" name="Rectangle 3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8475" name="Group 352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8476" name="Rectangle 3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77" name="Rectangle 3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78" name="Rectangle 3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79" name="Rectangle 3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80" name="Rectangle 3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81" name="Rectangle 3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82" name="Rectangle 3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83" name="Rectangle 3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84" name="Rectangle 3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85" name="Rectangle 3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86" name="Rectangle 3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87" name="Rectangle 36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88" name="Rectangle 3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89" name="Rectangle 3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90" name="Rectangle 3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91" name="Rectangle 3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8213" name="Group 369"/>
                <p:cNvGrpSpPr>
                  <a:grpSpLocks/>
                </p:cNvGrpSpPr>
                <p:nvPr/>
              </p:nvGrpSpPr>
              <p:grpSpPr bwMode="auto">
                <a:xfrm>
                  <a:off x="2592" y="3600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8422" name="Group 370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8457" name="Rectangle 3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58" name="Rectangle 3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59" name="Rectangle 3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60" name="Rectangle 3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61" name="Rectangle 3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62" name="Rectangle 3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63" name="Rectangle 3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64" name="Rectangle 3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65" name="Rectangle 3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66" name="Rectangle 3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67" name="Rectangle 3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68" name="Rectangle 3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69" name="Rectangle 3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70" name="Rectangle 3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71" name="Rectangle 3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72" name="Rectangle 3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8423" name="Group 387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8441" name="Rectangle 3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42" name="Rectangle 3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43" name="Rectangle 3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44" name="Rectangle 39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45" name="Rectangle 3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46" name="Rectangle 3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47" name="Rectangle 3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48" name="Rectangle 3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49" name="Rectangle 3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50" name="Rectangle 3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51" name="Rectangle 3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52" name="Rectangle 3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53" name="Rectangle 40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54" name="Rectangle 4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55" name="Rectangle 4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56" name="Rectangle 40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8424" name="Group 404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8425" name="Rectangle 4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26" name="Rectangle 4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27" name="Rectangle 4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28" name="Rectangle 40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29" name="Rectangle 40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30" name="Rectangle 4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31" name="Rectangle 4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32" name="Rectangle 4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33" name="Rectangle 4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34" name="Rectangle 4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35" name="Rectangle 4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36" name="Rectangle 4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37" name="Rectangle 4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38" name="Rectangle 4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39" name="Rectangle 4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40" name="Rectangle 4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8214" name="Group 421"/>
                <p:cNvGrpSpPr>
                  <a:grpSpLocks/>
                </p:cNvGrpSpPr>
                <p:nvPr/>
              </p:nvGrpSpPr>
              <p:grpSpPr bwMode="auto">
                <a:xfrm>
                  <a:off x="2592" y="3888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8371" name="Group 422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8406" name="Rectangle 4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07" name="Rectangle 4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08" name="Rectangle 4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09" name="Rectangle 4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10" name="Rectangle 4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11" name="Rectangle 4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12" name="Rectangle 4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13" name="Rectangle 4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14" name="Rectangle 4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15" name="Rectangle 4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16" name="Rectangle 4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17" name="Rectangle 4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18" name="Rectangle 4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19" name="Rectangle 4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20" name="Rectangle 4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21" name="Rectangle 4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8372" name="Group 439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8390" name="Rectangle 4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91" name="Rectangle 4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92" name="Rectangle 4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93" name="Rectangle 4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94" name="Rectangle 4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95" name="Rectangle 4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96" name="Rectangle 4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97" name="Rectangle 4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98" name="Rectangle 4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99" name="Rectangle 4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00" name="Rectangle 4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01" name="Rectangle 4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02" name="Rectangle 4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03" name="Rectangle 4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04" name="Rectangle 4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405" name="Rectangle 4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8373" name="Group 456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8374" name="Rectangle 4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75" name="Rectangle 4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76" name="Rectangle 4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77" name="Rectangle 4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78" name="Rectangle 4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79" name="Rectangle 4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80" name="Rectangle 4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81" name="Rectangle 46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82" name="Rectangle 4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83" name="Rectangle 4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84" name="Rectangle 4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85" name="Rectangle 4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86" name="Rectangle 4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87" name="Rectangle 4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88" name="Rectangle 4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89" name="Rectangle 4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8215" name="Group 473"/>
                <p:cNvGrpSpPr>
                  <a:grpSpLocks/>
                </p:cNvGrpSpPr>
                <p:nvPr/>
              </p:nvGrpSpPr>
              <p:grpSpPr bwMode="auto">
                <a:xfrm>
                  <a:off x="2592" y="4176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8320" name="Group 474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8355" name="Rectangle 4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56" name="Rectangle 4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57" name="Rectangle 4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58" name="Rectangle 4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59" name="Rectangle 4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60" name="Rectangle 4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61" name="Rectangle 4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62" name="Rectangle 4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63" name="Rectangle 4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64" name="Rectangle 4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65" name="Rectangle 4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66" name="Rectangle 4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67" name="Rectangle 4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68" name="Rectangle 4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69" name="Rectangle 4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70" name="Rectangle 4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8321" name="Group 491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8339" name="Rectangle 4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40" name="Rectangle 4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41" name="Rectangle 4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42" name="Rectangle 4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43" name="Rectangle 4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44" name="Rectangle 4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45" name="Rectangle 4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46" name="Rectangle 4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47" name="Rectangle 50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48" name="Rectangle 5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49" name="Rectangle 5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50" name="Rectangle 50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51" name="Rectangle 5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52" name="Rectangle 5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53" name="Rectangle 5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54" name="Rectangle 5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8322" name="Group 508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8323" name="Rectangle 50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24" name="Rectangle 5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25" name="Rectangle 5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26" name="Rectangle 5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27" name="Rectangle 5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28" name="Rectangle 5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29" name="Rectangle 5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30" name="Rectangle 5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31" name="Rectangle 5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32" name="Rectangle 5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33" name="Rectangle 5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34" name="Rectangle 5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35" name="Rectangle 5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36" name="Rectangle 5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37" name="Rectangle 5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38" name="Rectangle 5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8216" name="Group 525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8269" name="Group 526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8304" name="Rectangle 5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05" name="Rectangle 5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06" name="Rectangle 5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07" name="Rectangle 5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08" name="Rectangle 5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09" name="Rectangle 5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10" name="Rectangle 5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11" name="Rectangle 5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12" name="Rectangle 5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13" name="Rectangle 5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14" name="Rectangle 5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15" name="Rectangle 5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16" name="Rectangle 5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17" name="Rectangle 5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18" name="Rectangle 5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19" name="Rectangle 5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8270" name="Group 543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8288" name="Rectangle 5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89" name="Rectangle 5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90" name="Rectangle 5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91" name="Rectangle 5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92" name="Rectangle 5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93" name="Rectangle 5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94" name="Rectangle 5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95" name="Rectangle 5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96" name="Rectangle 5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97" name="Rectangle 5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98" name="Rectangle 5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99" name="Rectangle 5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00" name="Rectangle 5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01" name="Rectangle 5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02" name="Rectangle 5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303" name="Rectangle 5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8271" name="Group 560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8272" name="Rectangle 5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73" name="Rectangle 5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74" name="Rectangle 5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75" name="Rectangle 56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76" name="Rectangle 5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77" name="Rectangle 5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78" name="Rectangle 5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79" name="Rectangle 5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80" name="Rectangle 5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81" name="Rectangle 5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82" name="Rectangle 5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83" name="Rectangle 5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84" name="Rectangle 5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85" name="Rectangle 5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86" name="Rectangle 5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87" name="Rectangle 5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8217" name="Group 577"/>
                <p:cNvGrpSpPr>
                  <a:grpSpLocks/>
                </p:cNvGrpSpPr>
                <p:nvPr/>
              </p:nvGrpSpPr>
              <p:grpSpPr bwMode="auto">
                <a:xfrm>
                  <a:off x="2592" y="4752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8218" name="Group 578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8253" name="Rectangle 5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54" name="Rectangle 5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55" name="Rectangle 5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56" name="Rectangle 5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57" name="Rectangle 5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58" name="Rectangle 5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59" name="Rectangle 5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60" name="Rectangle 5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61" name="Rectangle 5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62" name="Rectangle 5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63" name="Rectangle 5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64" name="Rectangle 5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65" name="Rectangle 59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66" name="Rectangle 5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67" name="Rectangle 5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68" name="Rectangle 5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8219" name="Group 595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8237" name="Rectangle 5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38" name="Rectangle 5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39" name="Rectangle 5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40" name="Rectangle 5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41" name="Rectangle 60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42" name="Rectangle 6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43" name="Rectangle 6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44" name="Rectangle 60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45" name="Rectangle 6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46" name="Rectangle 6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47" name="Rectangle 6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48" name="Rectangle 6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49" name="Rectangle 60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50" name="Rectangle 60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51" name="Rectangle 6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52" name="Rectangle 6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8220" name="Group 612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8221" name="Rectangle 6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22" name="Rectangle 6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23" name="Rectangle 6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24" name="Rectangle 6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25" name="Rectangle 6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26" name="Rectangle 6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27" name="Rectangle 6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28" name="Rectangle 6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29" name="Rectangle 6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30" name="Rectangle 6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31" name="Rectangle 6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32" name="Rectangle 6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33" name="Rectangle 6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34" name="Rectangle 6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35" name="Rectangle 6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8236" name="Rectangle 6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</p:grpSp>
          <p:sp>
            <p:nvSpPr>
              <p:cNvPr id="8204" name="Line 629"/>
              <p:cNvSpPr>
                <a:spLocks noChangeShapeType="1"/>
              </p:cNvSpPr>
              <p:nvPr/>
            </p:nvSpPr>
            <p:spPr bwMode="auto">
              <a:xfrm>
                <a:off x="6192" y="1440"/>
                <a:ext cx="0" cy="604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05" name="Line 630"/>
              <p:cNvSpPr>
                <a:spLocks noChangeShapeType="1"/>
              </p:cNvSpPr>
              <p:nvPr/>
            </p:nvSpPr>
            <p:spPr bwMode="auto">
              <a:xfrm>
                <a:off x="3168" y="4464"/>
                <a:ext cx="6048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201" name="Line 631"/>
            <p:cNvSpPr>
              <a:spLocks noChangeShapeType="1"/>
            </p:cNvSpPr>
            <p:nvPr/>
          </p:nvSpPr>
          <p:spPr bwMode="auto">
            <a:xfrm>
              <a:off x="3264" y="720"/>
              <a:ext cx="0" cy="36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202" name="Line 632"/>
            <p:cNvSpPr>
              <a:spLocks noChangeShapeType="1"/>
            </p:cNvSpPr>
            <p:nvPr/>
          </p:nvSpPr>
          <p:spPr bwMode="auto">
            <a:xfrm>
              <a:off x="1488" y="2496"/>
              <a:ext cx="3552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878" name="Group 638"/>
          <p:cNvGrpSpPr>
            <a:grpSpLocks/>
          </p:cNvGrpSpPr>
          <p:nvPr/>
        </p:nvGrpSpPr>
        <p:grpSpPr bwMode="auto">
          <a:xfrm>
            <a:off x="304800" y="2286000"/>
            <a:ext cx="6705600" cy="1371600"/>
            <a:chOff x="192" y="1440"/>
            <a:chExt cx="4224" cy="864"/>
          </a:xfrm>
        </p:grpSpPr>
        <p:sp>
          <p:nvSpPr>
            <p:cNvPr id="8197" name="Line 634"/>
            <p:cNvSpPr>
              <a:spLocks noChangeShapeType="1"/>
            </p:cNvSpPr>
            <p:nvPr/>
          </p:nvSpPr>
          <p:spPr bwMode="auto">
            <a:xfrm flipV="1">
              <a:off x="192" y="1440"/>
              <a:ext cx="1632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98" name="Line 635"/>
            <p:cNvSpPr>
              <a:spLocks noChangeShapeType="1"/>
            </p:cNvSpPr>
            <p:nvPr/>
          </p:nvSpPr>
          <p:spPr bwMode="auto">
            <a:xfrm>
              <a:off x="1824" y="1440"/>
              <a:ext cx="336" cy="864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99" name="Line 636"/>
            <p:cNvSpPr>
              <a:spLocks noChangeShapeType="1"/>
            </p:cNvSpPr>
            <p:nvPr/>
          </p:nvSpPr>
          <p:spPr bwMode="auto">
            <a:xfrm>
              <a:off x="2160" y="2304"/>
              <a:ext cx="2256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pic>
        <p:nvPicPr>
          <p:cNvPr id="10877" name="Picture 63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838200"/>
            <a:ext cx="227013" cy="4467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1957728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8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7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0" fill="hold"/>
                                        <p:tgtEl>
                                          <p:spTgt spid="108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0" fill="hold"/>
                                        <p:tgtEl>
                                          <p:spTgt spid="108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18" name="Group 2"/>
          <p:cNvGrpSpPr>
            <a:grpSpLocks/>
          </p:cNvGrpSpPr>
          <p:nvPr/>
        </p:nvGrpSpPr>
        <p:grpSpPr bwMode="auto">
          <a:xfrm>
            <a:off x="304800" y="0"/>
            <a:ext cx="6765925" cy="6858000"/>
            <a:chOff x="1488" y="720"/>
            <a:chExt cx="3552" cy="3600"/>
          </a:xfrm>
        </p:grpSpPr>
        <p:grpSp>
          <p:nvGrpSpPr>
            <p:cNvPr id="9224" name="Group 3"/>
            <p:cNvGrpSpPr>
              <a:grpSpLocks/>
            </p:cNvGrpSpPr>
            <p:nvPr/>
          </p:nvGrpSpPr>
          <p:grpSpPr bwMode="auto">
            <a:xfrm>
              <a:off x="1488" y="720"/>
              <a:ext cx="3552" cy="3552"/>
              <a:chOff x="3168" y="1440"/>
              <a:chExt cx="6048" cy="6048"/>
            </a:xfrm>
          </p:grpSpPr>
          <p:grpSp>
            <p:nvGrpSpPr>
              <p:cNvPr id="9227" name="Group 4"/>
              <p:cNvGrpSpPr>
                <a:grpSpLocks/>
              </p:cNvGrpSpPr>
              <p:nvPr/>
            </p:nvGrpSpPr>
            <p:grpSpPr bwMode="auto">
              <a:xfrm>
                <a:off x="3168" y="1440"/>
                <a:ext cx="6048" cy="6048"/>
                <a:chOff x="2592" y="1584"/>
                <a:chExt cx="3456" cy="3456"/>
              </a:xfrm>
            </p:grpSpPr>
            <p:grpSp>
              <p:nvGrpSpPr>
                <p:cNvPr id="9230" name="Group 5"/>
                <p:cNvGrpSpPr>
                  <a:grpSpLocks/>
                </p:cNvGrpSpPr>
                <p:nvPr/>
              </p:nvGrpSpPr>
              <p:grpSpPr bwMode="auto">
                <a:xfrm>
                  <a:off x="2592" y="1584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9803" name="Group 6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9838" name="Rectangle 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839" name="Rectangle 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840" name="Rectangle 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841" name="Rectangle 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842" name="Rectangle 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843" name="Rectangle 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844" name="Rectangle 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845" name="Rectangle 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846" name="Rectangle 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847" name="Rectangle 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848" name="Rectangle 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849" name="Rectangle 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850" name="Rectangle 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851" name="Rectangle 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852" name="Rectangle 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853" name="Rectangle 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9804" name="Group 23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9822" name="Rectangle 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823" name="Rectangle 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824" name="Rectangle 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825" name="Rectangle 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826" name="Rectangle 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827" name="Rectangle 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828" name="Rectangle 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829" name="Rectangle 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830" name="Rectangle 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831" name="Rectangle 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832" name="Rectangle 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833" name="Rectangle 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834" name="Rectangle 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835" name="Rectangle 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836" name="Rectangle 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837" name="Rectangle 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9805" name="Group 40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9806" name="Rectangle 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807" name="Rectangle 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808" name="Rectangle 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809" name="Rectangle 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810" name="Rectangle 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811" name="Rectangle 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812" name="Rectangle 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813" name="Rectangle 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814" name="Rectangle 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815" name="Rectangle 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816" name="Rectangle 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817" name="Rectangle 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818" name="Rectangle 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819" name="Rectangle 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820" name="Rectangle 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821" name="Rectangle 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9231" name="Group 57"/>
                <p:cNvGrpSpPr>
                  <a:grpSpLocks/>
                </p:cNvGrpSpPr>
                <p:nvPr/>
              </p:nvGrpSpPr>
              <p:grpSpPr bwMode="auto">
                <a:xfrm>
                  <a:off x="2592" y="1872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9752" name="Group 58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9787" name="Rectangle 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88" name="Rectangle 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89" name="Rectangle 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90" name="Rectangle 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91" name="Rectangle 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92" name="Rectangle 6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93" name="Rectangle 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94" name="Rectangle 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95" name="Rectangle 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96" name="Rectangle 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97" name="Rectangle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98" name="Rectangle 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99" name="Rectangle 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800" name="Rectangle 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801" name="Rectangle 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802" name="Rectangle 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9753" name="Group 75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9771" name="Rectangle 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72" name="Rectangle 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73" name="Rectangle 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74" name="Rectangle 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75" name="Rectangle 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76" name="Rectangle 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77" name="Rectangle 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78" name="Rectangle 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79" name="Rectangle 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80" name="Rectangle 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81" name="Rectangle 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82" name="Rectangle 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83" name="Rectangle 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84" name="Rectangle 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85" name="Rectangle 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86" name="Rectangle 9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9754" name="Group 92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9755" name="Rectangle 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56" name="Rectangle 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57" name="Rectangle 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58" name="Rectangle 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59" name="Rectangle 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60" name="Rectangle 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61" name="Rectangle 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62" name="Rectangle 10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63" name="Rectangle 1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64" name="Rectangle 1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65" name="Rectangle 10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66" name="Rectangle 1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67" name="Rectangle 1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68" name="Rectangle 1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69" name="Rectangle 1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70" name="Rectangle 10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9232" name="Group 109"/>
                <p:cNvGrpSpPr>
                  <a:grpSpLocks/>
                </p:cNvGrpSpPr>
                <p:nvPr/>
              </p:nvGrpSpPr>
              <p:grpSpPr bwMode="auto">
                <a:xfrm>
                  <a:off x="2592" y="2160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9701" name="Group 110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9736" name="Rectangle 1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37" name="Rectangle 1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38" name="Rectangle 1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39" name="Rectangle 1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40" name="Rectangle 1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41" name="Rectangle 1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42" name="Rectangle 1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43" name="Rectangle 1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44" name="Rectangle 1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45" name="Rectangle 1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46" name="Rectangle 1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47" name="Rectangle 1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48" name="Rectangle 1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49" name="Rectangle 1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50" name="Rectangle 1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51" name="Rectangle 1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9702" name="Group 127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9720" name="Rectangle 1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21" name="Rectangle 1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22" name="Rectangle 1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23" name="Rectangle 1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24" name="Rectangle 1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25" name="Rectangle 1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26" name="Rectangle 1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27" name="Rectangle 1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28" name="Rectangle 1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29" name="Rectangle 1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30" name="Rectangle 1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31" name="Rectangle 1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32" name="Rectangle 1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33" name="Rectangle 1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34" name="Rectangle 1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35" name="Rectangle 1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9703" name="Group 144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9704" name="Rectangle 1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05" name="Rectangle 1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06" name="Rectangle 1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07" name="Rectangle 1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08" name="Rectangle 1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09" name="Rectangle 1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10" name="Rectangle 1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11" name="Rectangle 1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12" name="Rectangle 1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13" name="Rectangle 1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14" name="Rectangle 1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15" name="Rectangle 1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16" name="Rectangle 1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17" name="Rectangle 1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18" name="Rectangle 1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19" name="Rectangle 1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9233" name="Group 161"/>
                <p:cNvGrpSpPr>
                  <a:grpSpLocks/>
                </p:cNvGrpSpPr>
                <p:nvPr/>
              </p:nvGrpSpPr>
              <p:grpSpPr bwMode="auto">
                <a:xfrm>
                  <a:off x="2592" y="2448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9650" name="Group 162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9685" name="Rectangle 1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86" name="Rectangle 16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87" name="Rectangle 1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88" name="Rectangle 1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89" name="Rectangle 1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90" name="Rectangle 1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91" name="Rectangle 1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92" name="Rectangle 1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93" name="Rectangle 1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94" name="Rectangle 1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95" name="Rectangle 1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96" name="Rectangle 1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97" name="Rectangle 1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98" name="Rectangle 1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99" name="Rectangle 1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700" name="Rectangle 1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9651" name="Group 179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9669" name="Rectangle 1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70" name="Rectangle 1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71" name="Rectangle 1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72" name="Rectangle 1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73" name="Rectangle 1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74" name="Rectangle 1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75" name="Rectangle 1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76" name="Rectangle 1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77" name="Rectangle 1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78" name="Rectangle 1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79" name="Rectangle 1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80" name="Rectangle 19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81" name="Rectangle 1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82" name="Rectangle 1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83" name="Rectangle 1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84" name="Rectangle 1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9652" name="Group 196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9653" name="Rectangle 1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54" name="Rectangle 1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55" name="Rectangle 1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56" name="Rectangle 20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57" name="Rectangle 2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58" name="Rectangle 2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59" name="Rectangle 20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60" name="Rectangle 2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61" name="Rectangle 2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62" name="Rectangle 2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63" name="Rectangle 2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64" name="Rectangle 20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65" name="Rectangle 20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66" name="Rectangle 2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67" name="Rectangle 2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68" name="Rectangle 2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9234" name="Group 213"/>
                <p:cNvGrpSpPr>
                  <a:grpSpLocks/>
                </p:cNvGrpSpPr>
                <p:nvPr/>
              </p:nvGrpSpPr>
              <p:grpSpPr bwMode="auto">
                <a:xfrm>
                  <a:off x="2592" y="2736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9599" name="Group 214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9634" name="Rectangle 2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35" name="Rectangle 2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36" name="Rectangle 2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37" name="Rectangle 2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38" name="Rectangle 2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39" name="Rectangle 2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40" name="Rectangle 2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41" name="Rectangle 2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42" name="Rectangle 2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43" name="Rectangle 2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44" name="Rectangle 2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45" name="Rectangle 2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46" name="Rectangle 2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47" name="Rectangle 2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48" name="Rectangle 2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49" name="Rectangle 2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9600" name="Group 231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9618" name="Rectangle 2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19" name="Rectangle 2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20" name="Rectangle 2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21" name="Rectangle 2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22" name="Rectangle 2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23" name="Rectangle 2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24" name="Rectangle 2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25" name="Rectangle 2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26" name="Rectangle 2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27" name="Rectangle 2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28" name="Rectangle 2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29" name="Rectangle 2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30" name="Rectangle 2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31" name="Rectangle 2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32" name="Rectangle 2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33" name="Rectangle 2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9601" name="Group 248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9602" name="Rectangle 2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03" name="Rectangle 2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04" name="Rectangle 2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05" name="Rectangle 2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06" name="Rectangle 2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07" name="Rectangle 2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08" name="Rectangle 2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09" name="Rectangle 2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10" name="Rectangle 2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11" name="Rectangle 2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12" name="Rectangle 2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13" name="Rectangle 2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14" name="Rectangle 2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15" name="Rectangle 2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16" name="Rectangle 2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617" name="Rectangle 26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9235" name="Group 265"/>
                <p:cNvGrpSpPr>
                  <a:grpSpLocks/>
                </p:cNvGrpSpPr>
                <p:nvPr/>
              </p:nvGrpSpPr>
              <p:grpSpPr bwMode="auto">
                <a:xfrm>
                  <a:off x="2592" y="3024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9548" name="Group 266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9583" name="Rectangle 2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84" name="Rectangle 2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85" name="Rectangle 2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86" name="Rectangle 2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87" name="Rectangle 2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88" name="Rectangle 2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89" name="Rectangle 2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90" name="Rectangle 2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91" name="Rectangle 2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92" name="Rectangle 2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93" name="Rectangle 2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94" name="Rectangle 2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95" name="Rectangle 2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96" name="Rectangle 2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97" name="Rectangle 2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98" name="Rectangle 2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9549" name="Group 283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9567" name="Rectangle 2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68" name="Rectangle 2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69" name="Rectangle 2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70" name="Rectangle 2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71" name="Rectangle 2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72" name="Rectangle 2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73" name="Rectangle 2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74" name="Rectangle 29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75" name="Rectangle 2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76" name="Rectangle 2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77" name="Rectangle 2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78" name="Rectangle 2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79" name="Rectangle 2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80" name="Rectangle 2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81" name="Rectangle 2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82" name="Rectangle 2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9550" name="Group 300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9551" name="Rectangle 3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52" name="Rectangle 3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53" name="Rectangle 30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54" name="Rectangle 3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55" name="Rectangle 3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56" name="Rectangle 3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57" name="Rectangle 3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58" name="Rectangle 30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59" name="Rectangle 30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60" name="Rectangle 3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61" name="Rectangle 3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62" name="Rectangle 3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63" name="Rectangle 3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64" name="Rectangle 3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65" name="Rectangle 3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66" name="Rectangle 3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9236" name="Group 317"/>
                <p:cNvGrpSpPr>
                  <a:grpSpLocks/>
                </p:cNvGrpSpPr>
                <p:nvPr/>
              </p:nvGrpSpPr>
              <p:grpSpPr bwMode="auto">
                <a:xfrm>
                  <a:off x="2592" y="3312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9497" name="Group 318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9532" name="Rectangle 3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33" name="Rectangle 3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34" name="Rectangle 3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35" name="Rectangle 3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36" name="Rectangle 3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37" name="Rectangle 3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38" name="Rectangle 3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39" name="Rectangle 3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40" name="Rectangle 3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41" name="Rectangle 3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42" name="Rectangle 3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43" name="Rectangle 3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44" name="Rectangle 3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45" name="Rectangle 3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46" name="Rectangle 3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47" name="Rectangle 3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9498" name="Group 335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9516" name="Rectangle 3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17" name="Rectangle 3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18" name="Rectangle 3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19" name="Rectangle 3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20" name="Rectangle 3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21" name="Rectangle 3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22" name="Rectangle 3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23" name="Rectangle 3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24" name="Rectangle 3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25" name="Rectangle 3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26" name="Rectangle 3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27" name="Rectangle 3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28" name="Rectangle 3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29" name="Rectangle 3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30" name="Rectangle 3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31" name="Rectangle 3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9499" name="Group 352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9500" name="Rectangle 3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01" name="Rectangle 3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02" name="Rectangle 3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03" name="Rectangle 3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04" name="Rectangle 3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05" name="Rectangle 3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06" name="Rectangle 3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07" name="Rectangle 3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08" name="Rectangle 3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09" name="Rectangle 3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10" name="Rectangle 3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11" name="Rectangle 36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12" name="Rectangle 3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13" name="Rectangle 3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14" name="Rectangle 3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515" name="Rectangle 3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9237" name="Group 369"/>
                <p:cNvGrpSpPr>
                  <a:grpSpLocks/>
                </p:cNvGrpSpPr>
                <p:nvPr/>
              </p:nvGrpSpPr>
              <p:grpSpPr bwMode="auto">
                <a:xfrm>
                  <a:off x="2592" y="3600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9446" name="Group 370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9481" name="Rectangle 3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82" name="Rectangle 3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83" name="Rectangle 3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84" name="Rectangle 3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85" name="Rectangle 3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86" name="Rectangle 3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87" name="Rectangle 3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88" name="Rectangle 3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89" name="Rectangle 3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90" name="Rectangle 3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91" name="Rectangle 3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92" name="Rectangle 3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93" name="Rectangle 3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94" name="Rectangle 3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95" name="Rectangle 3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96" name="Rectangle 3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9447" name="Group 387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9465" name="Rectangle 3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66" name="Rectangle 3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67" name="Rectangle 3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68" name="Rectangle 39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69" name="Rectangle 3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70" name="Rectangle 3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71" name="Rectangle 3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72" name="Rectangle 3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73" name="Rectangle 3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74" name="Rectangle 3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75" name="Rectangle 3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76" name="Rectangle 3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77" name="Rectangle 40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78" name="Rectangle 4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79" name="Rectangle 4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80" name="Rectangle 40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9448" name="Group 404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9449" name="Rectangle 4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50" name="Rectangle 4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51" name="Rectangle 4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52" name="Rectangle 40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53" name="Rectangle 40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54" name="Rectangle 4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55" name="Rectangle 4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56" name="Rectangle 4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57" name="Rectangle 4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58" name="Rectangle 4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59" name="Rectangle 4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60" name="Rectangle 4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61" name="Rectangle 4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62" name="Rectangle 4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63" name="Rectangle 4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64" name="Rectangle 4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9238" name="Group 421"/>
                <p:cNvGrpSpPr>
                  <a:grpSpLocks/>
                </p:cNvGrpSpPr>
                <p:nvPr/>
              </p:nvGrpSpPr>
              <p:grpSpPr bwMode="auto">
                <a:xfrm>
                  <a:off x="2592" y="3888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9395" name="Group 422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9430" name="Rectangle 4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31" name="Rectangle 4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32" name="Rectangle 4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33" name="Rectangle 4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34" name="Rectangle 4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35" name="Rectangle 4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36" name="Rectangle 4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37" name="Rectangle 4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38" name="Rectangle 4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39" name="Rectangle 4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40" name="Rectangle 4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41" name="Rectangle 4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42" name="Rectangle 4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43" name="Rectangle 4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44" name="Rectangle 4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45" name="Rectangle 4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9396" name="Group 439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9414" name="Rectangle 4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15" name="Rectangle 4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16" name="Rectangle 4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17" name="Rectangle 4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18" name="Rectangle 4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19" name="Rectangle 4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20" name="Rectangle 4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21" name="Rectangle 4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22" name="Rectangle 4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23" name="Rectangle 4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24" name="Rectangle 4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25" name="Rectangle 4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26" name="Rectangle 4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27" name="Rectangle 4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28" name="Rectangle 4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29" name="Rectangle 4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9397" name="Group 456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9398" name="Rectangle 4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99" name="Rectangle 4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00" name="Rectangle 4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01" name="Rectangle 4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02" name="Rectangle 4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03" name="Rectangle 4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04" name="Rectangle 4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05" name="Rectangle 46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06" name="Rectangle 4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07" name="Rectangle 4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08" name="Rectangle 4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09" name="Rectangle 4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10" name="Rectangle 4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11" name="Rectangle 4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12" name="Rectangle 4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413" name="Rectangle 4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9239" name="Group 473"/>
                <p:cNvGrpSpPr>
                  <a:grpSpLocks/>
                </p:cNvGrpSpPr>
                <p:nvPr/>
              </p:nvGrpSpPr>
              <p:grpSpPr bwMode="auto">
                <a:xfrm>
                  <a:off x="2592" y="4176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9344" name="Group 474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9379" name="Rectangle 4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80" name="Rectangle 4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81" name="Rectangle 4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82" name="Rectangle 4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83" name="Rectangle 4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84" name="Rectangle 4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85" name="Rectangle 4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86" name="Rectangle 4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87" name="Rectangle 4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88" name="Rectangle 4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89" name="Rectangle 4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90" name="Rectangle 4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91" name="Rectangle 4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92" name="Rectangle 4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93" name="Rectangle 4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94" name="Rectangle 4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9345" name="Group 491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9363" name="Rectangle 4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64" name="Rectangle 4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65" name="Rectangle 4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66" name="Rectangle 4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67" name="Rectangle 4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68" name="Rectangle 4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69" name="Rectangle 4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70" name="Rectangle 4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71" name="Rectangle 50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72" name="Rectangle 5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73" name="Rectangle 5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74" name="Rectangle 50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75" name="Rectangle 5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76" name="Rectangle 5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77" name="Rectangle 5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78" name="Rectangle 5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9346" name="Group 508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9347" name="Rectangle 50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48" name="Rectangle 5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49" name="Rectangle 5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50" name="Rectangle 5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51" name="Rectangle 5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52" name="Rectangle 5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53" name="Rectangle 5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54" name="Rectangle 5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55" name="Rectangle 5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56" name="Rectangle 5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57" name="Rectangle 5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58" name="Rectangle 5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59" name="Rectangle 5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60" name="Rectangle 5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61" name="Rectangle 5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62" name="Rectangle 5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9240" name="Group 525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9293" name="Group 526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9328" name="Rectangle 5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29" name="Rectangle 5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30" name="Rectangle 5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31" name="Rectangle 5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32" name="Rectangle 5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33" name="Rectangle 5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34" name="Rectangle 5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35" name="Rectangle 5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36" name="Rectangle 5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37" name="Rectangle 5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38" name="Rectangle 5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39" name="Rectangle 5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40" name="Rectangle 5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41" name="Rectangle 5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42" name="Rectangle 5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43" name="Rectangle 5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9294" name="Group 543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9312" name="Rectangle 5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13" name="Rectangle 5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14" name="Rectangle 5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15" name="Rectangle 5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16" name="Rectangle 5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17" name="Rectangle 5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18" name="Rectangle 5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19" name="Rectangle 5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20" name="Rectangle 5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21" name="Rectangle 5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22" name="Rectangle 5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23" name="Rectangle 5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24" name="Rectangle 5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25" name="Rectangle 5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26" name="Rectangle 5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27" name="Rectangle 5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9295" name="Group 560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9296" name="Rectangle 5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297" name="Rectangle 5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298" name="Rectangle 5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299" name="Rectangle 56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00" name="Rectangle 5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01" name="Rectangle 5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02" name="Rectangle 5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03" name="Rectangle 5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04" name="Rectangle 5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05" name="Rectangle 5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06" name="Rectangle 5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07" name="Rectangle 5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08" name="Rectangle 5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09" name="Rectangle 5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10" name="Rectangle 5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311" name="Rectangle 5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  <p:grpSp>
              <p:nvGrpSpPr>
                <p:cNvPr id="9241" name="Group 577"/>
                <p:cNvGrpSpPr>
                  <a:grpSpLocks/>
                </p:cNvGrpSpPr>
                <p:nvPr/>
              </p:nvGrpSpPr>
              <p:grpSpPr bwMode="auto">
                <a:xfrm>
                  <a:off x="2592" y="4752"/>
                  <a:ext cx="3456" cy="288"/>
                  <a:chOff x="2592" y="1584"/>
                  <a:chExt cx="3456" cy="288"/>
                </a:xfrm>
              </p:grpSpPr>
              <p:grpSp>
                <p:nvGrpSpPr>
                  <p:cNvPr id="9242" name="Group 578"/>
                  <p:cNvGrpSpPr>
                    <a:grpSpLocks/>
                  </p:cNvGrpSpPr>
                  <p:nvPr/>
                </p:nvGrpSpPr>
                <p:grpSpPr bwMode="auto">
                  <a:xfrm>
                    <a:off x="2592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9277" name="Rectangle 5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278" name="Rectangle 5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279" name="Rectangle 5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280" name="Rectangle 5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281" name="Rectangle 5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282" name="Rectangle 5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283" name="Rectangle 5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284" name="Rectangle 5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285" name="Rectangle 5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286" name="Rectangle 5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287" name="Rectangle 5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288" name="Rectangle 5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289" name="Rectangle 59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290" name="Rectangle 5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291" name="Rectangle 5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292" name="Rectangle 5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9243" name="Group 595"/>
                  <p:cNvGrpSpPr>
                    <a:grpSpLocks/>
                  </p:cNvGrpSpPr>
                  <p:nvPr/>
                </p:nvGrpSpPr>
                <p:grpSpPr bwMode="auto">
                  <a:xfrm>
                    <a:off x="3744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9261" name="Rectangle 5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262" name="Rectangle 5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263" name="Rectangle 5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264" name="Rectangle 5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265" name="Rectangle 60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266" name="Rectangle 6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267" name="Rectangle 6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268" name="Rectangle 60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269" name="Rectangle 6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270" name="Rectangle 6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271" name="Rectangle 6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272" name="Rectangle 6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273" name="Rectangle 60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274" name="Rectangle 60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275" name="Rectangle 6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276" name="Rectangle 6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  <p:grpSp>
                <p:nvGrpSpPr>
                  <p:cNvPr id="9244" name="Group 612"/>
                  <p:cNvGrpSpPr>
                    <a:grpSpLocks/>
                  </p:cNvGrpSpPr>
                  <p:nvPr/>
                </p:nvGrpSpPr>
                <p:grpSpPr bwMode="auto">
                  <a:xfrm>
                    <a:off x="4896" y="1584"/>
                    <a:ext cx="1152" cy="288"/>
                    <a:chOff x="2592" y="1584"/>
                    <a:chExt cx="1152" cy="288"/>
                  </a:xfrm>
                </p:grpSpPr>
                <p:sp>
                  <p:nvSpPr>
                    <p:cNvPr id="9245" name="Rectangle 6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246" name="Rectangle 6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247" name="Rectangle 6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248" name="Rectangle 6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249" name="Rectangle 6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250" name="Rectangle 6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251" name="Rectangle 6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252" name="Rectangle 6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253" name="Rectangle 6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254" name="Rectangle 6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255" name="Rectangle 6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68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256" name="Rectangle 6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12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257" name="Rectangle 6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258" name="Rectangle 6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584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259" name="Rectangle 6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56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  <p:sp>
                  <p:nvSpPr>
                    <p:cNvPr id="9260" name="Rectangle 6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0" y="1728"/>
                      <a:ext cx="144" cy="1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altLang="en-US" sz="2400"/>
                    </a:p>
                  </p:txBody>
                </p:sp>
              </p:grpSp>
            </p:grpSp>
          </p:grpSp>
          <p:sp>
            <p:nvSpPr>
              <p:cNvPr id="9228" name="Line 629"/>
              <p:cNvSpPr>
                <a:spLocks noChangeShapeType="1"/>
              </p:cNvSpPr>
              <p:nvPr/>
            </p:nvSpPr>
            <p:spPr bwMode="auto">
              <a:xfrm>
                <a:off x="6192" y="1440"/>
                <a:ext cx="0" cy="604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9" name="Line 630"/>
              <p:cNvSpPr>
                <a:spLocks noChangeShapeType="1"/>
              </p:cNvSpPr>
              <p:nvPr/>
            </p:nvSpPr>
            <p:spPr bwMode="auto">
              <a:xfrm>
                <a:off x="3168" y="4464"/>
                <a:ext cx="6048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225" name="Line 631"/>
            <p:cNvSpPr>
              <a:spLocks noChangeShapeType="1"/>
            </p:cNvSpPr>
            <p:nvPr/>
          </p:nvSpPr>
          <p:spPr bwMode="auto">
            <a:xfrm>
              <a:off x="3264" y="720"/>
              <a:ext cx="0" cy="36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26" name="Line 632"/>
            <p:cNvSpPr>
              <a:spLocks noChangeShapeType="1"/>
            </p:cNvSpPr>
            <p:nvPr/>
          </p:nvSpPr>
          <p:spPr bwMode="auto">
            <a:xfrm>
              <a:off x="1488" y="2496"/>
              <a:ext cx="3552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pic>
        <p:nvPicPr>
          <p:cNvPr id="12925" name="Picture 63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4388" y="762000"/>
            <a:ext cx="227012" cy="4467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9220" name="Group 638"/>
          <p:cNvGrpSpPr>
            <a:grpSpLocks/>
          </p:cNvGrpSpPr>
          <p:nvPr/>
        </p:nvGrpSpPr>
        <p:grpSpPr bwMode="auto">
          <a:xfrm>
            <a:off x="304800" y="2286000"/>
            <a:ext cx="6781800" cy="1371600"/>
            <a:chOff x="192" y="1440"/>
            <a:chExt cx="4224" cy="864"/>
          </a:xfrm>
        </p:grpSpPr>
        <p:sp>
          <p:nvSpPr>
            <p:cNvPr id="9221" name="Line 634"/>
            <p:cNvSpPr>
              <a:spLocks noChangeShapeType="1"/>
            </p:cNvSpPr>
            <p:nvPr/>
          </p:nvSpPr>
          <p:spPr bwMode="auto">
            <a:xfrm flipV="1">
              <a:off x="192" y="1440"/>
              <a:ext cx="1968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22" name="Line 635"/>
            <p:cNvSpPr>
              <a:spLocks noChangeShapeType="1"/>
            </p:cNvSpPr>
            <p:nvPr/>
          </p:nvSpPr>
          <p:spPr bwMode="auto">
            <a:xfrm>
              <a:off x="2160" y="1440"/>
              <a:ext cx="0" cy="864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23" name="Line 636"/>
            <p:cNvSpPr>
              <a:spLocks noChangeShapeType="1"/>
            </p:cNvSpPr>
            <p:nvPr/>
          </p:nvSpPr>
          <p:spPr bwMode="auto">
            <a:xfrm>
              <a:off x="2160" y="2304"/>
              <a:ext cx="2256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4643632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7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0" fill="hold"/>
                                        <p:tgtEl>
                                          <p:spTgt spid="129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0" fill="hold"/>
                                        <p:tgtEl>
                                          <p:spTgt spid="129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Text Box 2"/>
          <p:cNvSpPr txBox="1">
            <a:spLocks noChangeArrowheads="1"/>
          </p:cNvSpPr>
          <p:nvPr/>
        </p:nvSpPr>
        <p:spPr bwMode="auto">
          <a:xfrm>
            <a:off x="304800" y="1295400"/>
            <a:ext cx="792480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Arial" charset="0"/>
              </a:defRPr>
            </a:lvl1pPr>
            <a:lvl2pPr marL="973138" indent="-457200">
              <a:defRPr>
                <a:solidFill>
                  <a:schemeClr val="tx1"/>
                </a:solidFill>
                <a:latin typeface="Arial" charset="0"/>
              </a:defRPr>
            </a:lvl2pPr>
            <a:lvl3pPr marL="1544638" indent="-457200">
              <a:defRPr>
                <a:solidFill>
                  <a:schemeClr val="tx1"/>
                </a:solidFill>
                <a:latin typeface="Arial" charset="0"/>
              </a:defRPr>
            </a:lvl3pPr>
            <a:lvl4pPr marL="2116138" indent="-457200">
              <a:defRPr>
                <a:solidFill>
                  <a:schemeClr val="tx1"/>
                </a:solidFill>
                <a:latin typeface="Arial" charset="0"/>
              </a:defRPr>
            </a:lvl4pPr>
            <a:lvl5pPr marL="2687638" indent="-457200">
              <a:defRPr>
                <a:solidFill>
                  <a:schemeClr val="tx1"/>
                </a:solidFill>
                <a:latin typeface="Arial" charset="0"/>
              </a:defRPr>
            </a:lvl5pPr>
            <a:lvl6pPr marL="31448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6020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40592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45164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dirty="0">
                <a:solidFill>
                  <a:srgbClr val="751128"/>
                </a:solidFill>
                <a:latin typeface="Century Gothic" pitchFamily="34" charset="0"/>
              </a:rPr>
              <a:t>Example </a:t>
            </a:r>
            <a:r>
              <a:rPr lang="en-US" sz="3200" dirty="0" smtClean="0">
                <a:solidFill>
                  <a:srgbClr val="751128"/>
                </a:solidFill>
                <a:latin typeface="Century Gothic" pitchFamily="34" charset="0"/>
              </a:rPr>
              <a:t>5: Red Graph</a:t>
            </a:r>
            <a:endParaRPr lang="en-US" sz="3200" dirty="0">
              <a:solidFill>
                <a:srgbClr val="751128"/>
              </a:solidFill>
              <a:latin typeface="Century Gothic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07135" y="2743200"/>
            <a:ext cx="3916457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600" dirty="0" smtClean="0">
                <a:solidFill>
                  <a:srgbClr val="FF0000"/>
                </a:solidFill>
              </a:rPr>
              <a:t>relation</a:t>
            </a:r>
            <a:endParaRPr lang="en-US" sz="9600" dirty="0">
              <a:solidFill>
                <a:srgbClr val="FF0000"/>
              </a:solidFill>
            </a:endParaRPr>
          </a:p>
        </p:txBody>
      </p:sp>
      <p:sp>
        <p:nvSpPr>
          <p:cNvPr id="10" name="WordArt 2"/>
          <p:cNvSpPr>
            <a:spLocks noChangeArrowheads="1" noChangeShapeType="1" noTextEdit="1"/>
          </p:cNvSpPr>
          <p:nvPr/>
        </p:nvSpPr>
        <p:spPr bwMode="auto">
          <a:xfrm>
            <a:off x="838200" y="228600"/>
            <a:ext cx="7696200" cy="647700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 dirty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0000FF"/>
                </a:solidFill>
                <a:latin typeface="Century Gothic" pitchFamily="34" charset="0"/>
              </a:rPr>
              <a:t>Function or relation?</a:t>
            </a:r>
            <a:endParaRPr lang="en-US" sz="3600" kern="10" dirty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0000FF"/>
              </a:solidFill>
              <a:latin typeface="Century Gothic" pitchFamily="34" charset="0"/>
            </a:endParaRPr>
          </a:p>
        </p:txBody>
      </p:sp>
      <p:pic>
        <p:nvPicPr>
          <p:cNvPr id="6" name="Picture 5"/>
          <p:cNvPicPr/>
          <p:nvPr/>
        </p:nvPicPr>
        <p:blipFill rotWithShape="1">
          <a:blip r:embed="rId2" cstate="print"/>
          <a:srcRect r="8424"/>
          <a:stretch/>
        </p:blipFill>
        <p:spPr bwMode="auto">
          <a:xfrm>
            <a:off x="4267200" y="1880175"/>
            <a:ext cx="4495898" cy="4596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24351105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86200" y="5112327"/>
            <a:ext cx="8229600" cy="1752600"/>
          </a:xfrm>
        </p:spPr>
        <p:txBody>
          <a:bodyPr>
            <a:noAutofit/>
          </a:bodyPr>
          <a:lstStyle/>
          <a:p>
            <a:r>
              <a:rPr lang="en-US" sz="7200" b="1" u="sng" dirty="0" smtClean="0">
                <a:solidFill>
                  <a:schemeClr val="accent2">
                    <a:lumMod val="75000"/>
                  </a:schemeClr>
                </a:solidFill>
                <a:latin typeface="Century Gothic" pitchFamily="34" charset="0"/>
              </a:rPr>
              <a:t>Relation</a:t>
            </a:r>
            <a:endParaRPr lang="en-US" sz="7200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457200"/>
            <a:ext cx="8229600" cy="4325112"/>
          </a:xfrm>
        </p:spPr>
        <p:txBody>
          <a:bodyPr>
            <a:normAutofit/>
          </a:bodyPr>
          <a:lstStyle/>
          <a:p>
            <a:r>
              <a:rPr lang="en-US" sz="5400" b="1" dirty="0">
                <a:solidFill>
                  <a:schemeClr val="accent3">
                    <a:lumMod val="75000"/>
                  </a:schemeClr>
                </a:solidFill>
                <a:latin typeface="Century Gothic" pitchFamily="34" charset="0"/>
              </a:rPr>
              <a:t>Any set of </a:t>
            </a:r>
            <a:r>
              <a:rPr lang="en-US" sz="5400" b="1" u="sng" dirty="0">
                <a:solidFill>
                  <a:schemeClr val="accent3">
                    <a:lumMod val="75000"/>
                  </a:schemeClr>
                </a:solidFill>
                <a:latin typeface="Century Gothic" pitchFamily="34" charset="0"/>
              </a:rPr>
              <a:t>input</a:t>
            </a:r>
            <a:r>
              <a:rPr lang="en-US" sz="5400" b="1" dirty="0">
                <a:solidFill>
                  <a:schemeClr val="accent3">
                    <a:lumMod val="75000"/>
                  </a:schemeClr>
                </a:solidFill>
                <a:latin typeface="Century Gothic" pitchFamily="34" charset="0"/>
              </a:rPr>
              <a:t> that has an </a:t>
            </a:r>
            <a:r>
              <a:rPr lang="en-US" sz="5400" b="1" u="sng" dirty="0">
                <a:solidFill>
                  <a:schemeClr val="accent3">
                    <a:lumMod val="75000"/>
                  </a:schemeClr>
                </a:solidFill>
                <a:latin typeface="Century Gothic" pitchFamily="34" charset="0"/>
              </a:rPr>
              <a:t>output</a:t>
            </a:r>
            <a:endParaRPr lang="en-US" sz="5400" b="1" dirty="0">
              <a:solidFill>
                <a:schemeClr val="accent3">
                  <a:lumMod val="75000"/>
                </a:schemeClr>
              </a:solidFill>
              <a:latin typeface="Century Gothic" pitchFamily="34" charset="0"/>
            </a:endParaRPr>
          </a:p>
          <a:p>
            <a:endParaRPr lang="en-US" sz="5400" dirty="0"/>
          </a:p>
        </p:txBody>
      </p:sp>
    </p:spTree>
    <p:extLst>
      <p:ext uri="{BB962C8B-B14F-4D97-AF65-F5344CB8AC3E}">
        <p14:creationId xmlns:p14="http://schemas.microsoft.com/office/powerpoint/2010/main" val="2542781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8606" y="22412"/>
            <a:ext cx="7520940" cy="548640"/>
          </a:xfrm>
        </p:spPr>
        <p:txBody>
          <a:bodyPr/>
          <a:lstStyle/>
          <a:p>
            <a:r>
              <a:rPr lang="en-US" dirty="0" smtClean="0"/>
              <a:t>Lets practice!!!</a:t>
            </a:r>
            <a:endParaRPr lang="en-US" dirty="0"/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65847" y="887505"/>
            <a:ext cx="9309847" cy="45391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95521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676400"/>
            <a:ext cx="10312072" cy="289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itle 1"/>
          <p:cNvSpPr txBox="1">
            <a:spLocks/>
          </p:cNvSpPr>
          <p:nvPr/>
        </p:nvSpPr>
        <p:spPr>
          <a:xfrm>
            <a:off x="762000" y="457200"/>
            <a:ext cx="7520940" cy="54864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2800" kern="1200" cap="all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 smtClean="0"/>
              <a:t>Function or relation?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431216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Function or relation?</a:t>
            </a:r>
            <a:endParaRPr lang="en-US" dirty="0"/>
          </a:p>
        </p:txBody>
      </p:sp>
      <p:pic>
        <p:nvPicPr>
          <p:cNvPr id="3074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" y="1066800"/>
            <a:ext cx="4038600" cy="39705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000402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1676400"/>
            <a:ext cx="7520940" cy="548640"/>
          </a:xfrm>
        </p:spPr>
        <p:txBody>
          <a:bodyPr/>
          <a:lstStyle/>
          <a:p>
            <a:r>
              <a:rPr lang="en-US" sz="9600" dirty="0" smtClean="0"/>
              <a:t>Exit slip……</a:t>
            </a:r>
            <a:endParaRPr lang="en-US" sz="9600" dirty="0"/>
          </a:p>
        </p:txBody>
      </p:sp>
    </p:spTree>
    <p:extLst>
      <p:ext uri="{BB962C8B-B14F-4D97-AF65-F5344CB8AC3E}">
        <p14:creationId xmlns:p14="http://schemas.microsoft.com/office/powerpoint/2010/main" val="13844157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609600"/>
            <a:ext cx="8991600" cy="3749040"/>
          </a:xfrm>
        </p:spPr>
        <p:txBody>
          <a:bodyPr/>
          <a:lstStyle/>
          <a:p>
            <a:r>
              <a:rPr lang="en-US" sz="4400" dirty="0" smtClean="0"/>
              <a:t>1.) What are </a:t>
            </a:r>
            <a:r>
              <a:rPr lang="en-US" sz="4400" u="sng" dirty="0" smtClean="0">
                <a:solidFill>
                  <a:schemeClr val="accent2">
                    <a:lumMod val="75000"/>
                  </a:schemeClr>
                </a:solidFill>
              </a:rPr>
              <a:t>four different ways </a:t>
            </a:r>
            <a:r>
              <a:rPr lang="en-US" sz="4400" dirty="0" smtClean="0"/>
              <a:t>of representing functions?  </a:t>
            </a:r>
            <a:br>
              <a:rPr lang="en-US" sz="4400" dirty="0" smtClean="0"/>
            </a:br>
            <a:r>
              <a:rPr lang="en-US" sz="4400" dirty="0"/>
              <a:t/>
            </a:r>
            <a:br>
              <a:rPr lang="en-US" sz="4400" dirty="0"/>
            </a:br>
            <a:r>
              <a:rPr lang="en-US" sz="4400" dirty="0" smtClean="0"/>
              <a:t>2.) How can you tell if a relationship is a function? </a:t>
            </a:r>
            <a:endParaRPr lang="en-US" sz="4400" dirty="0"/>
          </a:p>
        </p:txBody>
      </p:sp>
    </p:spTree>
    <p:extLst>
      <p:ext uri="{BB962C8B-B14F-4D97-AF65-F5344CB8AC3E}">
        <p14:creationId xmlns:p14="http://schemas.microsoft.com/office/powerpoint/2010/main" val="19610039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22960" y="365760"/>
            <a:ext cx="7520940" cy="4663440"/>
          </a:xfrm>
        </p:spPr>
        <p:txBody>
          <a:bodyPr/>
          <a:lstStyle/>
          <a:p>
            <a:r>
              <a:rPr lang="en-US" dirty="0" smtClean="0"/>
              <a:t>6.1 independent practice worksheet</a:t>
            </a:r>
            <a:br>
              <a:rPr lang="en-US" dirty="0" smtClean="0"/>
            </a:br>
            <a:r>
              <a:rPr lang="en-US" dirty="0"/>
              <a:t/>
            </a:r>
            <a:br>
              <a:rPr lang="en-US" dirty="0"/>
            </a:br>
            <a:r>
              <a:rPr lang="en-US" dirty="0" smtClean="0"/>
              <a:t>	#8-16  </a:t>
            </a:r>
            <a:r>
              <a:rPr lang="en-US" dirty="0" smtClean="0">
                <a:sym typeface="Wingdings" panose="05000000000000000000" pitchFamily="2" charset="2"/>
              </a:rPr>
              <a:t></a:t>
            </a:r>
            <a:r>
              <a:rPr lang="en-US" dirty="0" smtClean="0"/>
              <a:t/>
            </a:r>
            <a:br>
              <a:rPr lang="en-US" dirty="0" smtClean="0"/>
            </a:br>
            <a:r>
              <a:rPr lang="en-US" dirty="0" smtClean="0"/>
              <a:t/>
            </a:r>
            <a:br>
              <a:rPr lang="en-US" dirty="0" smtClean="0"/>
            </a:b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683709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ctrTitle"/>
          </p:nvPr>
        </p:nvSpPr>
        <p:spPr>
          <a:xfrm>
            <a:off x="-1295400" y="152400"/>
            <a:ext cx="8839200" cy="2438400"/>
          </a:xfrm>
        </p:spPr>
        <p:txBody>
          <a:bodyPr>
            <a:noAutofit/>
          </a:bodyPr>
          <a:lstStyle/>
          <a:p>
            <a:pPr algn="ctr"/>
            <a:r>
              <a:rPr lang="en-US" sz="80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Domain and Range</a:t>
            </a:r>
            <a:endParaRPr lang="en-US" sz="80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" name="Subtitle 3"/>
          <p:cNvSpPr>
            <a:spLocks noGrp="1"/>
          </p:cNvSpPr>
          <p:nvPr>
            <p:ph type="subTitle" idx="1"/>
          </p:nvPr>
        </p:nvSpPr>
        <p:spPr>
          <a:xfrm rot="19140000">
            <a:off x="2831883" y="2328246"/>
            <a:ext cx="6511131" cy="3401652"/>
          </a:xfrm>
        </p:spPr>
        <p:txBody>
          <a:bodyPr>
            <a:normAutofit/>
          </a:bodyPr>
          <a:lstStyle/>
          <a:p>
            <a:pPr marL="406908" indent="-342900">
              <a:buFont typeface="Arial" pitchFamily="34" charset="0"/>
              <a:buChar char="•"/>
            </a:pPr>
            <a:r>
              <a:rPr lang="en-US" sz="3200" b="1" dirty="0" smtClean="0">
                <a:solidFill>
                  <a:schemeClr val="accent2">
                    <a:lumMod val="75000"/>
                  </a:schemeClr>
                </a:solidFill>
              </a:rPr>
              <a:t>#’s that repeat only write once.</a:t>
            </a:r>
          </a:p>
          <a:p>
            <a:pPr marL="406908" indent="-342900">
              <a:buFont typeface="Arial" pitchFamily="34" charset="0"/>
              <a:buChar char="•"/>
            </a:pPr>
            <a:endParaRPr lang="en-US" sz="3200" b="1" dirty="0" smtClean="0">
              <a:solidFill>
                <a:schemeClr val="accent2">
                  <a:lumMod val="75000"/>
                </a:schemeClr>
              </a:solidFill>
            </a:endParaRPr>
          </a:p>
          <a:p>
            <a:pPr marL="406908" indent="-342900">
              <a:buFont typeface="Arial" pitchFamily="34" charset="0"/>
              <a:buChar char="•"/>
            </a:pPr>
            <a:r>
              <a:rPr lang="en-US" sz="3200" b="1" dirty="0" smtClean="0">
                <a:solidFill>
                  <a:schemeClr val="accent2">
                    <a:lumMod val="75000"/>
                  </a:schemeClr>
                </a:solidFill>
              </a:rPr>
              <a:t>Put in order from least to greatest.</a:t>
            </a:r>
            <a:endParaRPr lang="en-US" sz="3200" b="1" dirty="0">
              <a:solidFill>
                <a:schemeClr val="accent2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01769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3124200"/>
          </a:xfrm>
          <a:noFill/>
        </p:spPr>
        <p:txBody>
          <a:bodyPr lIns="90487" tIns="44450" rIns="90487" bIns="44450"/>
          <a:lstStyle/>
          <a:p>
            <a:r>
              <a:rPr lang="en-US" altLang="en-US" sz="4000" dirty="0" smtClean="0">
                <a:latin typeface="Baskerville Old Face" panose="02020602080505020303" pitchFamily="18" charset="0"/>
              </a:rPr>
              <a:t>Given the relation </a:t>
            </a:r>
            <a:br>
              <a:rPr lang="en-US" altLang="en-US" sz="4000" dirty="0" smtClean="0">
                <a:latin typeface="Baskerville Old Face" panose="02020602080505020303" pitchFamily="18" charset="0"/>
              </a:rPr>
            </a:br>
            <a:r>
              <a:rPr lang="en-US" altLang="en-US" sz="4000" dirty="0" smtClean="0">
                <a:latin typeface="Baskerville Old Face" panose="02020602080505020303" pitchFamily="18" charset="0"/>
              </a:rPr>
              <a:t>		{(3,2), (1,6), (-2,0)}, </a:t>
            </a:r>
            <a:br>
              <a:rPr lang="en-US" altLang="en-US" sz="4000" dirty="0" smtClean="0">
                <a:latin typeface="Baskerville Old Face" panose="02020602080505020303" pitchFamily="18" charset="0"/>
              </a:rPr>
            </a:br>
            <a:r>
              <a:rPr lang="en-US" altLang="en-US" sz="4000" dirty="0" smtClean="0">
                <a:latin typeface="Baskerville Old Face" panose="02020602080505020303" pitchFamily="18" charset="0"/>
              </a:rPr>
              <a:t/>
            </a:r>
            <a:br>
              <a:rPr lang="en-US" altLang="en-US" sz="4000" dirty="0" smtClean="0">
                <a:latin typeface="Baskerville Old Face" panose="02020602080505020303" pitchFamily="18" charset="0"/>
              </a:rPr>
            </a:br>
            <a:r>
              <a:rPr lang="en-US" altLang="en-US" sz="4000" dirty="0" smtClean="0">
                <a:latin typeface="Baskerville Old Face" panose="02020602080505020303" pitchFamily="18" charset="0"/>
              </a:rPr>
              <a:t>find the domain and range.</a:t>
            </a:r>
          </a:p>
        </p:txBody>
      </p:sp>
      <p:sp>
        <p:nvSpPr>
          <p:cNvPr id="9113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3505200"/>
            <a:ext cx="7772400" cy="1752600"/>
          </a:xfrm>
          <a:noFill/>
        </p:spPr>
        <p:txBody>
          <a:bodyPr lIns="90487" tIns="44450" rIns="90487" bIns="44450"/>
          <a:lstStyle/>
          <a:p>
            <a:pPr algn="ctr">
              <a:buFontTx/>
              <a:buNone/>
            </a:pPr>
            <a:r>
              <a:rPr lang="en-US" altLang="en-US" sz="4000" dirty="0" smtClean="0"/>
              <a:t>Domain = </a:t>
            </a:r>
            <a:r>
              <a:rPr lang="en-US" altLang="en-US" sz="4000" b="1" dirty="0" smtClean="0">
                <a:solidFill>
                  <a:schemeClr val="hlink"/>
                </a:solidFill>
              </a:rPr>
              <a:t>{3, 1, -2}</a:t>
            </a:r>
            <a:endParaRPr lang="en-US" altLang="en-US" sz="4000" dirty="0" smtClean="0"/>
          </a:p>
          <a:p>
            <a:pPr algn="ctr">
              <a:buFontTx/>
              <a:buNone/>
            </a:pPr>
            <a:r>
              <a:rPr lang="en-US" altLang="en-US" sz="4000" dirty="0" smtClean="0"/>
              <a:t>Range = </a:t>
            </a:r>
            <a:r>
              <a:rPr lang="en-US" altLang="en-US" sz="4000" b="1" dirty="0" smtClean="0">
                <a:solidFill>
                  <a:schemeClr val="hlink"/>
                </a:solidFill>
              </a:rPr>
              <a:t>{2, 6, 0}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584818780"/>
      </p:ext>
    </p:extLst>
  </p:cSld>
  <p:clrMapOvr>
    <a:masterClrMapping/>
  </p:clrMapOvr>
  <p:transition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11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911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11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2" dur="1" fill="hold"/>
                                        <p:tgtEl>
                                          <p:spTgt spid="911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1139" grpId="0" build="p" autoUpdateAnimBg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152400"/>
            <a:ext cx="8991600" cy="2806700"/>
          </a:xfrm>
          <a:noFill/>
        </p:spPr>
        <p:txBody>
          <a:bodyPr lIns="90487" tIns="44450" rIns="90487" bIns="44450"/>
          <a:lstStyle/>
          <a:p>
            <a:r>
              <a:rPr lang="en-US" altLang="en-US" dirty="0" smtClean="0"/>
              <a:t>Given the following table, show the relation, domain, range, and mapping.</a:t>
            </a:r>
            <a:br>
              <a:rPr lang="en-US" altLang="en-US" dirty="0" smtClean="0"/>
            </a:br>
            <a:r>
              <a:rPr lang="en-US" altLang="en-US" dirty="0" smtClean="0"/>
              <a:t/>
            </a:r>
            <a:br>
              <a:rPr lang="en-US" altLang="en-US" dirty="0" smtClean="0"/>
            </a:br>
            <a:r>
              <a:rPr lang="en-US" altLang="en-US" dirty="0" smtClean="0"/>
              <a:t>			x	-1	0	4	7</a:t>
            </a:r>
            <a:br>
              <a:rPr lang="en-US" altLang="en-US" dirty="0" smtClean="0"/>
            </a:br>
            <a:r>
              <a:rPr lang="en-US" altLang="en-US" dirty="0" smtClean="0"/>
              <a:t>			y	3	6	-1	3</a:t>
            </a:r>
          </a:p>
        </p:txBody>
      </p:sp>
      <p:sp>
        <p:nvSpPr>
          <p:cNvPr id="9421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0" y="3733800"/>
            <a:ext cx="8991600" cy="2743200"/>
          </a:xfrm>
          <a:noFill/>
        </p:spPr>
        <p:txBody>
          <a:bodyPr lIns="90487" tIns="44450" rIns="90487" bIns="44450">
            <a:normAutofit/>
          </a:bodyPr>
          <a:lstStyle/>
          <a:p>
            <a:pPr marL="342900" indent="-342900"/>
            <a:r>
              <a:rPr lang="en-US" altLang="en-US" sz="4000" dirty="0" smtClean="0"/>
              <a:t>Relation = </a:t>
            </a:r>
            <a:r>
              <a:rPr lang="en-US" altLang="en-US" sz="4000" b="1" dirty="0" smtClean="0">
                <a:solidFill>
                  <a:srgbClr val="CF0E30"/>
                </a:solidFill>
              </a:rPr>
              <a:t>{(-1,3), (0,6), (4,-1), (7,3)}</a:t>
            </a:r>
            <a:endParaRPr lang="en-US" altLang="en-US" sz="4000" dirty="0" smtClean="0"/>
          </a:p>
          <a:p>
            <a:pPr marL="342900" indent="-342900"/>
            <a:r>
              <a:rPr lang="en-US" altLang="en-US" sz="4000" dirty="0" smtClean="0"/>
              <a:t>Domain = </a:t>
            </a:r>
            <a:r>
              <a:rPr lang="en-US" altLang="en-US" sz="4000" b="1" dirty="0" smtClean="0">
                <a:solidFill>
                  <a:srgbClr val="CF0E30"/>
                </a:solidFill>
              </a:rPr>
              <a:t>{-1, 0, 4, 7}</a:t>
            </a:r>
          </a:p>
          <a:p>
            <a:pPr marL="342900" indent="-342900"/>
            <a:r>
              <a:rPr lang="en-US" altLang="en-US" sz="4000" dirty="0" smtClean="0"/>
              <a:t>Range = </a:t>
            </a:r>
            <a:r>
              <a:rPr lang="en-US" altLang="en-US" sz="4000" b="1" dirty="0" smtClean="0">
                <a:solidFill>
                  <a:srgbClr val="CF0E30"/>
                </a:solidFill>
              </a:rPr>
              <a:t>{3, 6, -1, 3}</a:t>
            </a:r>
          </a:p>
          <a:p>
            <a:pPr marL="342900" indent="-342900"/>
            <a:endParaRPr lang="en-US" altLang="en-US" sz="4000" b="1" dirty="0" smtClean="0">
              <a:solidFill>
                <a:srgbClr val="CF0E30"/>
              </a:solidFill>
            </a:endParaRPr>
          </a:p>
        </p:txBody>
      </p:sp>
      <p:sp>
        <p:nvSpPr>
          <p:cNvPr id="6148" name="Line 4"/>
          <p:cNvSpPr>
            <a:spLocks noChangeShapeType="1"/>
          </p:cNvSpPr>
          <p:nvPr/>
        </p:nvSpPr>
        <p:spPr bwMode="auto">
          <a:xfrm>
            <a:off x="2438400" y="2362200"/>
            <a:ext cx="43307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9" name="Line 5"/>
          <p:cNvSpPr>
            <a:spLocks noChangeShapeType="1"/>
          </p:cNvSpPr>
          <p:nvPr/>
        </p:nvSpPr>
        <p:spPr bwMode="auto">
          <a:xfrm>
            <a:off x="3200400" y="1752600"/>
            <a:ext cx="0" cy="12065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50" name="Line 6"/>
          <p:cNvSpPr>
            <a:spLocks noChangeShapeType="1"/>
          </p:cNvSpPr>
          <p:nvPr/>
        </p:nvSpPr>
        <p:spPr bwMode="auto">
          <a:xfrm>
            <a:off x="4114800" y="1828800"/>
            <a:ext cx="0" cy="12065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51" name="Line 7"/>
          <p:cNvSpPr>
            <a:spLocks noChangeShapeType="1"/>
          </p:cNvSpPr>
          <p:nvPr/>
        </p:nvSpPr>
        <p:spPr bwMode="auto">
          <a:xfrm>
            <a:off x="5105400" y="1828800"/>
            <a:ext cx="0" cy="12065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52" name="Line 8"/>
          <p:cNvSpPr>
            <a:spLocks noChangeShapeType="1"/>
          </p:cNvSpPr>
          <p:nvPr/>
        </p:nvSpPr>
        <p:spPr bwMode="auto">
          <a:xfrm>
            <a:off x="6019800" y="1828800"/>
            <a:ext cx="0" cy="12065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000580596"/>
      </p:ext>
    </p:extLst>
  </p:cSld>
  <p:clrMapOvr>
    <a:masterClrMapping/>
  </p:clrMapOvr>
  <p:transition spd="med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2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942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2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2" dur="1" fill="hold"/>
                                        <p:tgtEl>
                                          <p:spTgt spid="942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2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7" dur="1" fill="hold"/>
                                        <p:tgtEl>
                                          <p:spTgt spid="942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211" grpId="0" build="p" autoUpdateAnimBg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/>
          <p:cNvSpPr>
            <a:spLocks noGrp="1" noChangeArrowheads="1"/>
          </p:cNvSpPr>
          <p:nvPr>
            <p:ph type="title"/>
          </p:nvPr>
        </p:nvSpPr>
        <p:spPr>
          <a:xfrm>
            <a:off x="1309255" y="152400"/>
            <a:ext cx="7772400" cy="1600200"/>
          </a:xfrm>
          <a:noFill/>
        </p:spPr>
        <p:txBody>
          <a:bodyPr lIns="90487" tIns="44450" rIns="90487" bIns="44450"/>
          <a:lstStyle/>
          <a:p>
            <a:r>
              <a:rPr lang="en-US" altLang="en-US" u="sng" dirty="0" smtClean="0"/>
              <a:t>Mapping</a:t>
            </a:r>
            <a:br>
              <a:rPr lang="en-US" altLang="en-US" u="sng" dirty="0" smtClean="0"/>
            </a:br>
            <a:r>
              <a:rPr lang="en-US" altLang="en-US" dirty="0" smtClean="0"/>
              <a:t/>
            </a:r>
            <a:br>
              <a:rPr lang="en-US" altLang="en-US" dirty="0" smtClean="0"/>
            </a:br>
            <a:r>
              <a:rPr lang="en-US" altLang="en-US" dirty="0" smtClean="0"/>
              <a:t>	   x	-1	0	4	7</a:t>
            </a:r>
            <a:br>
              <a:rPr lang="en-US" altLang="en-US" dirty="0" smtClean="0"/>
            </a:br>
            <a:r>
              <a:rPr lang="en-US" altLang="en-US" dirty="0" smtClean="0"/>
              <a:t>	   y	3	6	-1	3</a:t>
            </a:r>
          </a:p>
        </p:txBody>
      </p:sp>
      <p:sp>
        <p:nvSpPr>
          <p:cNvPr id="962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6200" y="5181600"/>
            <a:ext cx="8991600" cy="685800"/>
          </a:xfrm>
          <a:noFill/>
        </p:spPr>
        <p:txBody>
          <a:bodyPr lIns="90487" tIns="44450" rIns="90487" bIns="44450">
            <a:normAutofit fontScale="85000" lnSpcReduction="10000"/>
          </a:bodyPr>
          <a:lstStyle/>
          <a:p>
            <a:pPr algn="ctr">
              <a:buFontTx/>
              <a:buNone/>
            </a:pPr>
            <a:r>
              <a:rPr lang="en-US" altLang="en-US" sz="3600" smtClean="0"/>
              <a:t>You do not need to write 3 twice in the range!</a:t>
            </a:r>
          </a:p>
        </p:txBody>
      </p:sp>
      <p:sp>
        <p:nvSpPr>
          <p:cNvPr id="7172" name="Line 4"/>
          <p:cNvSpPr>
            <a:spLocks noChangeShapeType="1"/>
          </p:cNvSpPr>
          <p:nvPr/>
        </p:nvSpPr>
        <p:spPr bwMode="auto">
          <a:xfrm>
            <a:off x="2368550" y="1371600"/>
            <a:ext cx="43307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3" name="Line 5"/>
          <p:cNvSpPr>
            <a:spLocks noChangeShapeType="1"/>
          </p:cNvSpPr>
          <p:nvPr/>
        </p:nvSpPr>
        <p:spPr bwMode="auto">
          <a:xfrm>
            <a:off x="3124200" y="768350"/>
            <a:ext cx="0" cy="12065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4" name="Line 6"/>
          <p:cNvSpPr>
            <a:spLocks noChangeShapeType="1"/>
          </p:cNvSpPr>
          <p:nvPr/>
        </p:nvSpPr>
        <p:spPr bwMode="auto">
          <a:xfrm>
            <a:off x="4114800" y="768350"/>
            <a:ext cx="0" cy="12065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5" name="Line 7"/>
          <p:cNvSpPr>
            <a:spLocks noChangeShapeType="1"/>
          </p:cNvSpPr>
          <p:nvPr/>
        </p:nvSpPr>
        <p:spPr bwMode="auto">
          <a:xfrm>
            <a:off x="5029200" y="768350"/>
            <a:ext cx="0" cy="12065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6" name="Line 8"/>
          <p:cNvSpPr>
            <a:spLocks noChangeShapeType="1"/>
          </p:cNvSpPr>
          <p:nvPr/>
        </p:nvSpPr>
        <p:spPr bwMode="auto">
          <a:xfrm>
            <a:off x="5943600" y="768350"/>
            <a:ext cx="0" cy="12065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7" name="Oval 9"/>
          <p:cNvSpPr>
            <a:spLocks noChangeArrowheads="1"/>
          </p:cNvSpPr>
          <p:nvPr/>
        </p:nvSpPr>
        <p:spPr bwMode="auto">
          <a:xfrm>
            <a:off x="2597150" y="1987550"/>
            <a:ext cx="1587500" cy="3187700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/>
          </a:p>
        </p:txBody>
      </p:sp>
      <p:sp>
        <p:nvSpPr>
          <p:cNvPr id="7178" name="Oval 10"/>
          <p:cNvSpPr>
            <a:spLocks noChangeArrowheads="1"/>
          </p:cNvSpPr>
          <p:nvPr/>
        </p:nvSpPr>
        <p:spPr bwMode="auto">
          <a:xfrm>
            <a:off x="5111750" y="1987550"/>
            <a:ext cx="1587500" cy="3187700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endParaRPr lang="en-US" altLang="en-US"/>
          </a:p>
        </p:txBody>
      </p:sp>
      <p:sp>
        <p:nvSpPr>
          <p:cNvPr id="7179" name="Rectangle 11"/>
          <p:cNvSpPr>
            <a:spLocks noChangeArrowheads="1"/>
          </p:cNvSpPr>
          <p:nvPr/>
        </p:nvSpPr>
        <p:spPr bwMode="auto">
          <a:xfrm>
            <a:off x="3109913" y="2317750"/>
            <a:ext cx="604837" cy="2527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algn="ctr"/>
            <a:r>
              <a:rPr lang="en-US" altLang="en-US" sz="4000" b="1">
                <a:latin typeface="Times New Roman" pitchFamily="18" charset="0"/>
              </a:rPr>
              <a:t>-1</a:t>
            </a:r>
          </a:p>
          <a:p>
            <a:pPr algn="ctr"/>
            <a:r>
              <a:rPr lang="en-US" altLang="en-US" sz="4000" b="1">
                <a:latin typeface="Times New Roman" pitchFamily="18" charset="0"/>
              </a:rPr>
              <a:t>0</a:t>
            </a:r>
          </a:p>
          <a:p>
            <a:pPr algn="ctr"/>
            <a:r>
              <a:rPr lang="en-US" altLang="en-US" sz="4000" b="1">
                <a:latin typeface="Times New Roman" pitchFamily="18" charset="0"/>
              </a:rPr>
              <a:t>4</a:t>
            </a:r>
          </a:p>
          <a:p>
            <a:pPr algn="ctr"/>
            <a:r>
              <a:rPr lang="en-US" altLang="en-US" sz="4000" b="1">
                <a:latin typeface="Times New Roman" pitchFamily="18" charset="0"/>
              </a:rPr>
              <a:t>7</a:t>
            </a:r>
          </a:p>
        </p:txBody>
      </p:sp>
      <p:sp>
        <p:nvSpPr>
          <p:cNvPr id="7180" name="Rectangle 12"/>
          <p:cNvSpPr>
            <a:spLocks noChangeArrowheads="1"/>
          </p:cNvSpPr>
          <p:nvPr/>
        </p:nvSpPr>
        <p:spPr bwMode="auto">
          <a:xfrm>
            <a:off x="5624513" y="2546350"/>
            <a:ext cx="604837" cy="191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</a:defRPr>
            </a:lvl9pPr>
          </a:lstStyle>
          <a:p>
            <a:pPr algn="ctr"/>
            <a:r>
              <a:rPr lang="en-US" altLang="en-US" sz="4000" b="1">
                <a:latin typeface="Times New Roman" pitchFamily="18" charset="0"/>
              </a:rPr>
              <a:t>3</a:t>
            </a:r>
          </a:p>
          <a:p>
            <a:pPr algn="ctr"/>
            <a:r>
              <a:rPr lang="en-US" altLang="en-US" sz="4000" b="1">
                <a:latin typeface="Times New Roman" pitchFamily="18" charset="0"/>
              </a:rPr>
              <a:t>6</a:t>
            </a:r>
          </a:p>
          <a:p>
            <a:pPr algn="ctr"/>
            <a:r>
              <a:rPr lang="en-US" altLang="en-US" sz="4000" b="1">
                <a:latin typeface="Times New Roman" pitchFamily="18" charset="0"/>
              </a:rPr>
              <a:t>-1</a:t>
            </a:r>
          </a:p>
        </p:txBody>
      </p:sp>
      <p:sp>
        <p:nvSpPr>
          <p:cNvPr id="7181" name="Line 13"/>
          <p:cNvSpPr>
            <a:spLocks noChangeShapeType="1"/>
          </p:cNvSpPr>
          <p:nvPr/>
        </p:nvSpPr>
        <p:spPr bwMode="auto">
          <a:xfrm>
            <a:off x="3683000" y="2692400"/>
            <a:ext cx="1930400" cy="17780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82" name="Line 14"/>
          <p:cNvSpPr>
            <a:spLocks noChangeShapeType="1"/>
          </p:cNvSpPr>
          <p:nvPr/>
        </p:nvSpPr>
        <p:spPr bwMode="auto">
          <a:xfrm>
            <a:off x="3683000" y="3302000"/>
            <a:ext cx="1930400" cy="17780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83" name="Line 15"/>
          <p:cNvSpPr>
            <a:spLocks noChangeShapeType="1"/>
          </p:cNvSpPr>
          <p:nvPr/>
        </p:nvSpPr>
        <p:spPr bwMode="auto">
          <a:xfrm>
            <a:off x="3759200" y="3911600"/>
            <a:ext cx="1778000" cy="17780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84" name="Line 16"/>
          <p:cNvSpPr>
            <a:spLocks noChangeShapeType="1"/>
          </p:cNvSpPr>
          <p:nvPr/>
        </p:nvSpPr>
        <p:spPr bwMode="auto">
          <a:xfrm flipV="1">
            <a:off x="3683000" y="2971800"/>
            <a:ext cx="1930400" cy="144780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620232542"/>
      </p:ext>
    </p:extLst>
  </p:cSld>
  <p:clrMapOvr>
    <a:masterClrMapping/>
  </p:clrMapOvr>
  <p:transition spd="med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2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962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6259" grpId="0" build="p" autoUpdateAnimBg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0" y="5105400"/>
            <a:ext cx="8229600" cy="1752600"/>
          </a:xfrm>
        </p:spPr>
        <p:txBody>
          <a:bodyPr>
            <a:normAutofit/>
          </a:bodyPr>
          <a:lstStyle/>
          <a:p>
            <a:r>
              <a:rPr lang="en-US" sz="7200" b="1" u="sng" dirty="0">
                <a:solidFill>
                  <a:schemeClr val="accent2">
                    <a:lumMod val="75000"/>
                  </a:schemeClr>
                </a:solidFill>
                <a:latin typeface="Century Gothic" pitchFamily="34" charset="0"/>
              </a:rPr>
              <a:t>Function</a:t>
            </a:r>
            <a:endParaRPr lang="en-US" sz="4400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304800"/>
            <a:ext cx="8229600" cy="4325112"/>
          </a:xfrm>
        </p:spPr>
        <p:txBody>
          <a:bodyPr>
            <a:normAutofit/>
          </a:bodyPr>
          <a:lstStyle/>
          <a:p>
            <a:r>
              <a:rPr lang="en-US" sz="4000" b="1" dirty="0">
                <a:solidFill>
                  <a:schemeClr val="accent3">
                    <a:lumMod val="75000"/>
                  </a:schemeClr>
                </a:solidFill>
                <a:latin typeface="Century Gothic" pitchFamily="34" charset="0"/>
              </a:rPr>
              <a:t>A </a:t>
            </a:r>
            <a:r>
              <a:rPr lang="en-US" sz="4000" b="1" dirty="0" smtClean="0">
                <a:solidFill>
                  <a:schemeClr val="accent3">
                    <a:lumMod val="75000"/>
                  </a:schemeClr>
                </a:solidFill>
                <a:latin typeface="Century Gothic" pitchFamily="34" charset="0"/>
              </a:rPr>
              <a:t>relation </a:t>
            </a:r>
            <a:r>
              <a:rPr lang="en-US" sz="4000" b="1" dirty="0">
                <a:solidFill>
                  <a:schemeClr val="accent3">
                    <a:lumMod val="75000"/>
                  </a:schemeClr>
                </a:solidFill>
                <a:latin typeface="Century Gothic" pitchFamily="34" charset="0"/>
              </a:rPr>
              <a:t>where EACH input has exactly ONE </a:t>
            </a:r>
            <a:r>
              <a:rPr lang="en-US" sz="4000" b="1" dirty="0" smtClean="0">
                <a:solidFill>
                  <a:schemeClr val="accent3">
                    <a:lumMod val="75000"/>
                  </a:schemeClr>
                </a:solidFill>
                <a:latin typeface="Century Gothic" pitchFamily="34" charset="0"/>
              </a:rPr>
              <a:t>output</a:t>
            </a:r>
          </a:p>
          <a:p>
            <a:endParaRPr lang="en-US" sz="4000" b="1" dirty="0" smtClean="0">
              <a:solidFill>
                <a:schemeClr val="accent3">
                  <a:lumMod val="75000"/>
                </a:schemeClr>
              </a:solidFill>
              <a:latin typeface="Century Gothic" pitchFamily="34" charset="0"/>
            </a:endParaRPr>
          </a:p>
          <a:p>
            <a:r>
              <a:rPr lang="en-US" sz="4000" b="1" dirty="0" smtClean="0">
                <a:solidFill>
                  <a:schemeClr val="accent3">
                    <a:lumMod val="75000"/>
                  </a:schemeClr>
                </a:solidFill>
                <a:latin typeface="Century Gothic" pitchFamily="34" charset="0"/>
              </a:rPr>
              <a:t>Each element from the domain is paired with one and only one element from the range</a:t>
            </a:r>
            <a:endParaRPr lang="en-US" sz="4000" b="1" dirty="0">
              <a:solidFill>
                <a:schemeClr val="accent3">
                  <a:lumMod val="75000"/>
                </a:schemeClr>
              </a:solidFill>
              <a:latin typeface="Century Gothic" pitchFamily="34" charset="0"/>
            </a:endParaRPr>
          </a:p>
          <a:p>
            <a:endParaRPr lang="en-US" sz="4000" dirty="0"/>
          </a:p>
        </p:txBody>
      </p:sp>
    </p:spTree>
    <p:extLst>
      <p:ext uri="{BB962C8B-B14F-4D97-AF65-F5344CB8AC3E}">
        <p14:creationId xmlns:p14="http://schemas.microsoft.com/office/powerpoint/2010/main" val="15172886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TPQuestion"/>
          <p:cNvSpPr>
            <a:spLocks noGrp="1" noChangeArrowheads="1"/>
          </p:cNvSpPr>
          <p:nvPr>
            <p:ph type="title"/>
          </p:nvPr>
        </p:nvSpPr>
        <p:spPr>
          <a:xfrm>
            <a:off x="0" y="365760"/>
            <a:ext cx="9144000" cy="1158240"/>
          </a:xfrm>
        </p:spPr>
        <p:txBody>
          <a:bodyPr/>
          <a:lstStyle/>
          <a:p>
            <a:r>
              <a:rPr lang="en-US" altLang="en-US" sz="3600" dirty="0" smtClean="0">
                <a:solidFill>
                  <a:schemeClr val="accent2">
                    <a:lumMod val="75000"/>
                  </a:schemeClr>
                </a:solidFill>
              </a:rPr>
              <a:t>What is the domain of the relation?</a:t>
            </a:r>
            <a:br>
              <a:rPr lang="en-US" altLang="en-US" sz="3600" dirty="0" smtClean="0">
                <a:solidFill>
                  <a:schemeClr val="accent2">
                    <a:lumMod val="75000"/>
                  </a:schemeClr>
                </a:solidFill>
              </a:rPr>
            </a:br>
            <a:r>
              <a:rPr lang="en-US" altLang="en-US" sz="3600" dirty="0" smtClean="0">
                <a:solidFill>
                  <a:schemeClr val="accent2">
                    <a:lumMod val="75000"/>
                  </a:schemeClr>
                </a:solidFill>
              </a:rPr>
              <a:t>{(2,1), (4,2), (3,3), (4,1)}</a:t>
            </a:r>
          </a:p>
        </p:txBody>
      </p:sp>
      <p:sp>
        <p:nvSpPr>
          <p:cNvPr id="8195" name="TPAnswers"/>
          <p:cNvSpPr>
            <a:spLocks noGrp="1" noChangeArrowheads="1"/>
          </p:cNvSpPr>
          <p:nvPr>
            <p:ph type="body" idx="1"/>
            <p:custDataLst>
              <p:tags r:id="rId2"/>
            </p:custDataLst>
          </p:nvPr>
        </p:nvSpPr>
        <p:spPr>
          <a:xfrm>
            <a:off x="515939" y="2209800"/>
            <a:ext cx="4114800" cy="3352800"/>
          </a:xfrm>
        </p:spPr>
        <p:txBody>
          <a:bodyPr>
            <a:normAutofit/>
          </a:bodyPr>
          <a:lstStyle/>
          <a:p>
            <a:pPr marL="609600" indent="-609600">
              <a:buFontTx/>
              <a:buAutoNum type="arabicPeriod"/>
            </a:pPr>
            <a:r>
              <a:rPr lang="en-US" altLang="en-US" sz="2800" dirty="0" smtClean="0"/>
              <a:t>{2, 3, 4, 4}</a:t>
            </a:r>
          </a:p>
          <a:p>
            <a:pPr marL="609600" indent="-609600">
              <a:buFontTx/>
              <a:buAutoNum type="arabicPeriod"/>
            </a:pPr>
            <a:r>
              <a:rPr lang="en-US" altLang="en-US" sz="2800" dirty="0" smtClean="0"/>
              <a:t>{1, 2, 3, 1}</a:t>
            </a:r>
          </a:p>
          <a:p>
            <a:pPr marL="609600" indent="-609600">
              <a:buFontTx/>
              <a:buAutoNum type="arabicPeriod"/>
            </a:pPr>
            <a:r>
              <a:rPr lang="en-US" altLang="en-US" sz="2800" dirty="0" smtClean="0"/>
              <a:t>{2, 3, 4}</a:t>
            </a:r>
          </a:p>
          <a:p>
            <a:pPr marL="609600" indent="-609600">
              <a:buFontTx/>
              <a:buAutoNum type="arabicPeriod"/>
            </a:pPr>
            <a:r>
              <a:rPr lang="en-US" altLang="en-US" sz="2800" dirty="0" smtClean="0"/>
              <a:t>{1, 2, 3}</a:t>
            </a:r>
          </a:p>
          <a:p>
            <a:pPr marL="609600" indent="-609600">
              <a:buFontTx/>
              <a:buAutoNum type="arabicPeriod"/>
            </a:pPr>
            <a:r>
              <a:rPr lang="en-US" altLang="en-US" sz="2800" dirty="0" smtClean="0"/>
              <a:t>{1, 2, 3, 4}</a:t>
            </a:r>
          </a:p>
        </p:txBody>
      </p:sp>
      <p:sp>
        <p:nvSpPr>
          <p:cNvPr id="146547" name="CorShape1"/>
          <p:cNvSpPr>
            <a:spLocks/>
          </p:cNvSpPr>
          <p:nvPr>
            <p:custDataLst>
              <p:tags r:id="rId3"/>
            </p:custDataLst>
          </p:nvPr>
        </p:nvSpPr>
        <p:spPr bwMode="auto">
          <a:xfrm rot="10800000">
            <a:off x="223838" y="3432175"/>
            <a:ext cx="292100" cy="292100"/>
          </a:xfrm>
          <a:custGeom>
            <a:avLst/>
            <a:gdLst>
              <a:gd name="T0" fmla="*/ 248285 w 960"/>
              <a:gd name="T1" fmla="*/ 177800 h 1104"/>
              <a:gd name="T2" fmla="*/ 292100 w 960"/>
              <a:gd name="T3" fmla="*/ 88900 h 1104"/>
              <a:gd name="T4" fmla="*/ 175260 w 960"/>
              <a:gd name="T5" fmla="*/ 0 h 1104"/>
              <a:gd name="T6" fmla="*/ 0 w 960"/>
              <a:gd name="T7" fmla="*/ 241300 h 1104"/>
              <a:gd name="T8" fmla="*/ 0 w 960"/>
              <a:gd name="T9" fmla="*/ 292100 h 1104"/>
              <a:gd name="T10" fmla="*/ 189865 w 960"/>
              <a:gd name="T11" fmla="*/ 88900 h 1104"/>
              <a:gd name="T12" fmla="*/ 248285 w 960"/>
              <a:gd name="T13" fmla="*/ 177800 h 1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60" h="1104">
                <a:moveTo>
                  <a:pt x="816" y="672"/>
                </a:moveTo>
                <a:lnTo>
                  <a:pt x="960" y="336"/>
                </a:lnTo>
                <a:lnTo>
                  <a:pt x="576" y="0"/>
                </a:lnTo>
                <a:lnTo>
                  <a:pt x="0" y="912"/>
                </a:lnTo>
                <a:lnTo>
                  <a:pt x="0" y="1104"/>
                </a:lnTo>
                <a:lnTo>
                  <a:pt x="624" y="336"/>
                </a:lnTo>
                <a:lnTo>
                  <a:pt x="816" y="672"/>
                </a:lnTo>
                <a:close/>
              </a:path>
            </a:pathLst>
          </a:custGeom>
          <a:solidFill>
            <a:srgbClr val="00C800"/>
          </a:solidFill>
          <a:ln w="9525">
            <a:noFill/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grpSp>
        <p:nvGrpSpPr>
          <p:cNvPr id="8197" name="AnswerNow"/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5867400" y="5715000"/>
            <a:ext cx="2222500" cy="444500"/>
            <a:chOff x="2180" y="3960"/>
            <a:chExt cx="1400" cy="280"/>
          </a:xfrm>
        </p:grpSpPr>
        <p:sp>
          <p:nvSpPr>
            <p:cNvPr id="8198" name="ANShape"/>
            <p:cNvSpPr>
              <a:spLocks noChangeArrowheads="1"/>
            </p:cNvSpPr>
            <p:nvPr/>
          </p:nvSpPr>
          <p:spPr bwMode="auto">
            <a:xfrm>
              <a:off x="2180" y="3960"/>
              <a:ext cx="1400" cy="280"/>
            </a:xfrm>
            <a:prstGeom prst="bevel">
              <a:avLst>
                <a:gd name="adj" fmla="val 12500"/>
              </a:avLst>
            </a:prstGeom>
            <a:solidFill>
              <a:schemeClr val="accent1">
                <a:alpha val="50195"/>
              </a:schemeClr>
            </a:solidFill>
            <a:ln w="254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199" name="ANText"/>
            <p:cNvSpPr txBox="1">
              <a:spLocks noChangeArrowheads="1"/>
            </p:cNvSpPr>
            <p:nvPr/>
          </p:nvSpPr>
          <p:spPr bwMode="auto">
            <a:xfrm>
              <a:off x="2180" y="3960"/>
              <a:ext cx="1400" cy="2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>
                <a:defRPr sz="2400">
                  <a:solidFill>
                    <a:schemeClr val="tx1"/>
                  </a:solidFill>
                  <a:latin typeface="Times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</a:defRPr>
              </a:lvl9pPr>
            </a:lstStyle>
            <a:p>
              <a:pPr algn="ctr"/>
              <a:r>
                <a:rPr lang="en-US" altLang="en-US" b="1" dirty="0">
                  <a:latin typeface="Garamond" pitchFamily="18" charset="0"/>
                </a:rPr>
                <a:t>Answer Now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32033297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65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65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TPQuestion"/>
          <p:cNvSpPr>
            <a:spLocks noGrp="1" noChangeArrowheads="1"/>
          </p:cNvSpPr>
          <p:nvPr>
            <p:ph type="title"/>
          </p:nvPr>
        </p:nvSpPr>
        <p:spPr>
          <a:xfrm>
            <a:off x="0" y="365760"/>
            <a:ext cx="9144000" cy="1310640"/>
          </a:xfrm>
        </p:spPr>
        <p:txBody>
          <a:bodyPr/>
          <a:lstStyle/>
          <a:p>
            <a:r>
              <a:rPr lang="en-US" altLang="en-US" sz="4000" dirty="0" smtClean="0">
                <a:solidFill>
                  <a:schemeClr val="accent2">
                    <a:lumMod val="75000"/>
                  </a:schemeClr>
                </a:solidFill>
              </a:rPr>
              <a:t>What is the range of the relation?</a:t>
            </a:r>
            <a:br>
              <a:rPr lang="en-US" altLang="en-US" sz="4000" dirty="0" smtClean="0">
                <a:solidFill>
                  <a:schemeClr val="accent2">
                    <a:lumMod val="75000"/>
                  </a:schemeClr>
                </a:solidFill>
              </a:rPr>
            </a:br>
            <a:r>
              <a:rPr lang="en-US" altLang="en-US" sz="4000" dirty="0" smtClean="0">
                <a:solidFill>
                  <a:schemeClr val="accent2">
                    <a:lumMod val="75000"/>
                  </a:schemeClr>
                </a:solidFill>
              </a:rPr>
              <a:t>{(2,1), (4,2), (3,3), (4,1)}</a:t>
            </a:r>
          </a:p>
        </p:txBody>
      </p:sp>
      <p:sp>
        <p:nvSpPr>
          <p:cNvPr id="9219" name="TPAnswers"/>
          <p:cNvSpPr>
            <a:spLocks noGrp="1" noChangeArrowheads="1"/>
          </p:cNvSpPr>
          <p:nvPr>
            <p:ph type="body" idx="1"/>
            <p:custDataLst>
              <p:tags r:id="rId2"/>
            </p:custDataLst>
          </p:nvPr>
        </p:nvSpPr>
        <p:spPr>
          <a:xfrm>
            <a:off x="457200" y="1828800"/>
            <a:ext cx="4114800" cy="4114800"/>
          </a:xfrm>
        </p:spPr>
        <p:txBody>
          <a:bodyPr>
            <a:normAutofit/>
          </a:bodyPr>
          <a:lstStyle/>
          <a:p>
            <a:pPr marL="609600" indent="-609600">
              <a:buFontTx/>
              <a:buAutoNum type="arabicPeriod"/>
            </a:pPr>
            <a:r>
              <a:rPr lang="en-US" altLang="en-US" sz="2800" dirty="0" smtClean="0"/>
              <a:t>{2, 3, 4, 4}</a:t>
            </a:r>
          </a:p>
          <a:p>
            <a:pPr marL="609600" indent="-609600">
              <a:buFontTx/>
              <a:buAutoNum type="arabicPeriod"/>
            </a:pPr>
            <a:r>
              <a:rPr lang="en-US" altLang="en-US" sz="2800" dirty="0" smtClean="0"/>
              <a:t>{1, 2, 3, 1}</a:t>
            </a:r>
          </a:p>
          <a:p>
            <a:pPr marL="609600" indent="-609600">
              <a:buFontTx/>
              <a:buAutoNum type="arabicPeriod"/>
            </a:pPr>
            <a:r>
              <a:rPr lang="en-US" altLang="en-US" sz="2800" dirty="0" smtClean="0"/>
              <a:t>{2, 3, 4}</a:t>
            </a:r>
          </a:p>
          <a:p>
            <a:pPr marL="609600" indent="-609600">
              <a:buFontTx/>
              <a:buAutoNum type="arabicPeriod"/>
            </a:pPr>
            <a:r>
              <a:rPr lang="en-US" altLang="en-US" sz="2800" dirty="0" smtClean="0"/>
              <a:t>{1, 2, 3}</a:t>
            </a:r>
          </a:p>
          <a:p>
            <a:pPr marL="609600" indent="-609600">
              <a:buFontTx/>
              <a:buAutoNum type="arabicPeriod"/>
            </a:pPr>
            <a:r>
              <a:rPr lang="en-US" altLang="en-US" sz="2800" dirty="0" smtClean="0"/>
              <a:t>{1, 2, 3, 4}</a:t>
            </a:r>
          </a:p>
        </p:txBody>
      </p:sp>
      <p:grpSp>
        <p:nvGrpSpPr>
          <p:cNvPr id="9220" name="AnswerNow"/>
          <p:cNvGrpSpPr>
            <a:grpSpLocks/>
          </p:cNvGrpSpPr>
          <p:nvPr>
            <p:custDataLst>
              <p:tags r:id="rId3"/>
            </p:custDataLst>
          </p:nvPr>
        </p:nvGrpSpPr>
        <p:grpSpPr bwMode="auto">
          <a:xfrm>
            <a:off x="6324600" y="5562600"/>
            <a:ext cx="2222500" cy="444500"/>
            <a:chOff x="2180" y="3960"/>
            <a:chExt cx="1400" cy="280"/>
          </a:xfrm>
        </p:grpSpPr>
        <p:sp>
          <p:nvSpPr>
            <p:cNvPr id="9222" name="ANShape"/>
            <p:cNvSpPr>
              <a:spLocks noChangeArrowheads="1"/>
            </p:cNvSpPr>
            <p:nvPr/>
          </p:nvSpPr>
          <p:spPr bwMode="auto">
            <a:xfrm>
              <a:off x="2180" y="3960"/>
              <a:ext cx="1400" cy="280"/>
            </a:xfrm>
            <a:prstGeom prst="bevel">
              <a:avLst>
                <a:gd name="adj" fmla="val 12500"/>
              </a:avLst>
            </a:prstGeom>
            <a:solidFill>
              <a:schemeClr val="accent1">
                <a:alpha val="50195"/>
              </a:schemeClr>
            </a:solidFill>
            <a:ln w="254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223" name="ANText"/>
            <p:cNvSpPr txBox="1">
              <a:spLocks noChangeArrowheads="1"/>
            </p:cNvSpPr>
            <p:nvPr/>
          </p:nvSpPr>
          <p:spPr bwMode="auto">
            <a:xfrm>
              <a:off x="2180" y="3960"/>
              <a:ext cx="1400" cy="2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>
                <a:defRPr sz="2400">
                  <a:solidFill>
                    <a:schemeClr val="tx1"/>
                  </a:solidFill>
                  <a:latin typeface="Times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</a:defRPr>
              </a:lvl9pPr>
            </a:lstStyle>
            <a:p>
              <a:pPr algn="ctr"/>
              <a:r>
                <a:rPr lang="en-US" altLang="en-US" b="1" dirty="0">
                  <a:latin typeface="Garamond" pitchFamily="18" charset="0"/>
                </a:rPr>
                <a:t>Answer Now</a:t>
              </a:r>
            </a:p>
          </p:txBody>
        </p:sp>
      </p:grpSp>
      <p:sp>
        <p:nvSpPr>
          <p:cNvPr id="147530" name="CorShape1"/>
          <p:cNvSpPr>
            <a:spLocks/>
          </p:cNvSpPr>
          <p:nvPr>
            <p:custDataLst>
              <p:tags r:id="rId4"/>
            </p:custDataLst>
          </p:nvPr>
        </p:nvSpPr>
        <p:spPr bwMode="auto">
          <a:xfrm rot="10800000">
            <a:off x="219653" y="3555423"/>
            <a:ext cx="292100" cy="292100"/>
          </a:xfrm>
          <a:custGeom>
            <a:avLst/>
            <a:gdLst>
              <a:gd name="T0" fmla="*/ 248285 w 960"/>
              <a:gd name="T1" fmla="*/ 177800 h 1104"/>
              <a:gd name="T2" fmla="*/ 292100 w 960"/>
              <a:gd name="T3" fmla="*/ 88900 h 1104"/>
              <a:gd name="T4" fmla="*/ 175260 w 960"/>
              <a:gd name="T5" fmla="*/ 0 h 1104"/>
              <a:gd name="T6" fmla="*/ 0 w 960"/>
              <a:gd name="T7" fmla="*/ 241300 h 1104"/>
              <a:gd name="T8" fmla="*/ 0 w 960"/>
              <a:gd name="T9" fmla="*/ 292100 h 1104"/>
              <a:gd name="T10" fmla="*/ 189865 w 960"/>
              <a:gd name="T11" fmla="*/ 88900 h 1104"/>
              <a:gd name="T12" fmla="*/ 248285 w 960"/>
              <a:gd name="T13" fmla="*/ 177800 h 1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60" h="1104">
                <a:moveTo>
                  <a:pt x="816" y="672"/>
                </a:moveTo>
                <a:lnTo>
                  <a:pt x="960" y="336"/>
                </a:lnTo>
                <a:lnTo>
                  <a:pt x="576" y="0"/>
                </a:lnTo>
                <a:lnTo>
                  <a:pt x="0" y="912"/>
                </a:lnTo>
                <a:lnTo>
                  <a:pt x="0" y="1104"/>
                </a:lnTo>
                <a:lnTo>
                  <a:pt x="624" y="336"/>
                </a:lnTo>
                <a:lnTo>
                  <a:pt x="816" y="672"/>
                </a:lnTo>
                <a:close/>
              </a:path>
            </a:pathLst>
          </a:custGeom>
          <a:solidFill>
            <a:srgbClr val="00C800"/>
          </a:solidFill>
          <a:ln w="9525">
            <a:noFill/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7907552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75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75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457200"/>
            <a:ext cx="8991600" cy="1066800"/>
          </a:xfrm>
        </p:spPr>
        <p:txBody>
          <a:bodyPr>
            <a:noAutofit/>
          </a:bodyPr>
          <a:lstStyle/>
          <a:p>
            <a:r>
              <a:rPr lang="en-US" sz="3600" b="1" dirty="0" smtClean="0">
                <a:solidFill>
                  <a:srgbClr val="0033CC"/>
                </a:solidFill>
                <a:latin typeface="Century Gothic" pitchFamily="34" charset="0"/>
              </a:rPr>
              <a:t>12. What are the Domain </a:t>
            </a:r>
            <a:r>
              <a:rPr lang="en-US" sz="3600" b="1" dirty="0">
                <a:solidFill>
                  <a:srgbClr val="0033CC"/>
                </a:solidFill>
                <a:latin typeface="Century Gothic" pitchFamily="34" charset="0"/>
              </a:rPr>
              <a:t>and </a:t>
            </a:r>
            <a:r>
              <a:rPr lang="en-US" sz="3600" b="1" dirty="0" smtClean="0">
                <a:solidFill>
                  <a:srgbClr val="0033CC"/>
                </a:solidFill>
                <a:latin typeface="Century Gothic" pitchFamily="34" charset="0"/>
              </a:rPr>
              <a:t>Range?</a:t>
            </a:r>
            <a:endParaRPr lang="en-US" sz="3600" b="1" dirty="0">
              <a:solidFill>
                <a:srgbClr val="0033CC"/>
              </a:solidFill>
              <a:latin typeface="Century Gothic" pitchFamily="34" charset="0"/>
            </a:endParaRPr>
          </a:p>
        </p:txBody>
      </p:sp>
      <p:graphicFrame>
        <p:nvGraphicFramePr>
          <p:cNvPr id="79875" name="Object 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695784729"/>
              </p:ext>
            </p:extLst>
          </p:nvPr>
        </p:nvGraphicFramePr>
        <p:xfrm>
          <a:off x="228600" y="1676400"/>
          <a:ext cx="8455025" cy="6905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31" name="Worksheet" r:id="rId4" imgW="4274766" imgH="342900" progId="Excel.Sheet.8">
                  <p:embed/>
                </p:oleObj>
              </mc:Choice>
              <mc:Fallback>
                <p:oleObj name="Worksheet" r:id="rId4" imgW="4274766" imgH="342900" progId="Excel.Sheet.8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1676400"/>
                        <a:ext cx="8455025" cy="690563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bg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9876" name="Text Box 4"/>
          <p:cNvSpPr txBox="1">
            <a:spLocks noChangeArrowheads="1"/>
          </p:cNvSpPr>
          <p:nvPr/>
        </p:nvSpPr>
        <p:spPr bwMode="auto">
          <a:xfrm>
            <a:off x="457200" y="2438400"/>
            <a:ext cx="2362200" cy="161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973138" indent="-457200">
              <a:defRPr>
                <a:solidFill>
                  <a:schemeClr val="tx1"/>
                </a:solidFill>
                <a:latin typeface="Arial" charset="0"/>
              </a:defRPr>
            </a:lvl2pPr>
            <a:lvl3pPr marL="1544638" indent="-457200">
              <a:defRPr>
                <a:solidFill>
                  <a:schemeClr val="tx1"/>
                </a:solidFill>
                <a:latin typeface="Arial" charset="0"/>
              </a:defRPr>
            </a:lvl3pPr>
            <a:lvl4pPr marL="2116138" indent="-457200">
              <a:defRPr>
                <a:solidFill>
                  <a:schemeClr val="tx1"/>
                </a:solidFill>
                <a:latin typeface="Arial" charset="0"/>
              </a:defRPr>
            </a:lvl4pPr>
            <a:lvl5pPr marL="2687638" indent="-457200">
              <a:defRPr>
                <a:solidFill>
                  <a:schemeClr val="tx1"/>
                </a:solidFill>
                <a:latin typeface="Arial" charset="0"/>
              </a:defRPr>
            </a:lvl5pPr>
            <a:lvl6pPr marL="31448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6020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40592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45164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000" b="1">
                <a:solidFill>
                  <a:srgbClr val="751128"/>
                </a:solidFill>
                <a:latin typeface="Century Gothic" pitchFamily="34" charset="0"/>
              </a:rPr>
              <a:t>Domain:  </a:t>
            </a:r>
          </a:p>
          <a:p>
            <a:pPr>
              <a:spcBef>
                <a:spcPct val="50000"/>
              </a:spcBef>
            </a:pPr>
            <a:r>
              <a:rPr lang="en-US" sz="4000" b="1">
                <a:solidFill>
                  <a:srgbClr val="751128"/>
                </a:solidFill>
                <a:latin typeface="Century Gothic" pitchFamily="34" charset="0"/>
              </a:rPr>
              <a:t>Range:</a:t>
            </a:r>
            <a:endParaRPr lang="en-US" sz="4000" b="1">
              <a:solidFill>
                <a:srgbClr val="751128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entury Gothic" pitchFamily="34" charset="0"/>
            </a:endParaRPr>
          </a:p>
        </p:txBody>
      </p:sp>
      <p:sp>
        <p:nvSpPr>
          <p:cNvPr id="79877" name="Text Box 5"/>
          <p:cNvSpPr txBox="1">
            <a:spLocks noChangeArrowheads="1"/>
          </p:cNvSpPr>
          <p:nvPr/>
        </p:nvSpPr>
        <p:spPr bwMode="auto">
          <a:xfrm>
            <a:off x="2667000" y="2422525"/>
            <a:ext cx="4114800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973138" indent="-457200">
              <a:defRPr>
                <a:solidFill>
                  <a:schemeClr val="tx1"/>
                </a:solidFill>
                <a:latin typeface="Arial" charset="0"/>
              </a:defRPr>
            </a:lvl2pPr>
            <a:lvl3pPr marL="1544638" indent="-457200">
              <a:defRPr>
                <a:solidFill>
                  <a:schemeClr val="tx1"/>
                </a:solidFill>
                <a:latin typeface="Arial" charset="0"/>
              </a:defRPr>
            </a:lvl3pPr>
            <a:lvl4pPr marL="2116138" indent="-457200">
              <a:defRPr>
                <a:solidFill>
                  <a:schemeClr val="tx1"/>
                </a:solidFill>
                <a:latin typeface="Arial" charset="0"/>
              </a:defRPr>
            </a:lvl4pPr>
            <a:lvl5pPr marL="2687638" indent="-457200">
              <a:defRPr>
                <a:solidFill>
                  <a:schemeClr val="tx1"/>
                </a:solidFill>
                <a:latin typeface="Arial" charset="0"/>
              </a:defRPr>
            </a:lvl5pPr>
            <a:lvl6pPr marL="31448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6020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40592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45164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000" b="1">
                <a:solidFill>
                  <a:srgbClr val="751128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entury Gothic" pitchFamily="34" charset="0"/>
              </a:rPr>
              <a:t>{</a:t>
            </a:r>
            <a:r>
              <a:rPr lang="en-US" sz="4000" b="1">
                <a:solidFill>
                  <a:srgbClr val="751128"/>
                </a:solidFill>
                <a:latin typeface="Century Gothic" pitchFamily="34" charset="0"/>
              </a:rPr>
              <a:t>1, 2, 3, 4, 5, 6</a:t>
            </a:r>
            <a:r>
              <a:rPr lang="en-US" sz="4000" b="1">
                <a:solidFill>
                  <a:srgbClr val="751128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entury Gothic" pitchFamily="34" charset="0"/>
              </a:rPr>
              <a:t>}</a:t>
            </a:r>
            <a:endParaRPr lang="en-US" sz="4000" b="1">
              <a:solidFill>
                <a:srgbClr val="751128"/>
              </a:solidFill>
              <a:latin typeface="Century Gothic" pitchFamily="34" charset="0"/>
            </a:endParaRPr>
          </a:p>
        </p:txBody>
      </p:sp>
      <p:sp>
        <p:nvSpPr>
          <p:cNvPr id="79878" name="Text Box 6"/>
          <p:cNvSpPr txBox="1">
            <a:spLocks noChangeArrowheads="1"/>
          </p:cNvSpPr>
          <p:nvPr/>
        </p:nvSpPr>
        <p:spPr bwMode="auto">
          <a:xfrm>
            <a:off x="2438400" y="3352800"/>
            <a:ext cx="4953000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973138" indent="-457200">
              <a:defRPr>
                <a:solidFill>
                  <a:schemeClr val="tx1"/>
                </a:solidFill>
                <a:latin typeface="Arial" charset="0"/>
              </a:defRPr>
            </a:lvl2pPr>
            <a:lvl3pPr marL="1544638" indent="-457200">
              <a:defRPr>
                <a:solidFill>
                  <a:schemeClr val="tx1"/>
                </a:solidFill>
                <a:latin typeface="Arial" charset="0"/>
              </a:defRPr>
            </a:lvl3pPr>
            <a:lvl4pPr marL="2116138" indent="-457200">
              <a:defRPr>
                <a:solidFill>
                  <a:schemeClr val="tx1"/>
                </a:solidFill>
                <a:latin typeface="Arial" charset="0"/>
              </a:defRPr>
            </a:lvl4pPr>
            <a:lvl5pPr marL="2687638" indent="-457200">
              <a:defRPr>
                <a:solidFill>
                  <a:schemeClr val="tx1"/>
                </a:solidFill>
                <a:latin typeface="Arial" charset="0"/>
              </a:defRPr>
            </a:lvl5pPr>
            <a:lvl6pPr marL="31448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6020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40592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45164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000" b="1">
                <a:solidFill>
                  <a:srgbClr val="751128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entury Gothic" pitchFamily="34" charset="0"/>
              </a:rPr>
              <a:t>{</a:t>
            </a:r>
            <a:r>
              <a:rPr lang="en-US" sz="4000" b="1">
                <a:solidFill>
                  <a:srgbClr val="751128"/>
                </a:solidFill>
                <a:latin typeface="Century Gothic" pitchFamily="34" charset="0"/>
              </a:rPr>
              <a:t>1, 3, 6, 10, 15, 21</a:t>
            </a:r>
            <a:r>
              <a:rPr lang="en-US" sz="4000" b="1">
                <a:solidFill>
                  <a:srgbClr val="751128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entury Gothic" pitchFamily="34" charset="0"/>
              </a:rPr>
              <a:t>}</a:t>
            </a:r>
          </a:p>
        </p:txBody>
      </p:sp>
    </p:spTree>
    <p:extLst>
      <p:ext uri="{BB962C8B-B14F-4D97-AF65-F5344CB8AC3E}">
        <p14:creationId xmlns:p14="http://schemas.microsoft.com/office/powerpoint/2010/main" val="6414074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98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98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877" grpId="0"/>
      <p:bldP spid="79878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457200"/>
            <a:ext cx="8839200" cy="1066800"/>
          </a:xfrm>
        </p:spPr>
        <p:txBody>
          <a:bodyPr>
            <a:noAutofit/>
          </a:bodyPr>
          <a:lstStyle/>
          <a:p>
            <a:r>
              <a:rPr lang="en-US" sz="3600" b="1" dirty="0" smtClean="0">
                <a:solidFill>
                  <a:srgbClr val="0033CC"/>
                </a:solidFill>
                <a:latin typeface="Century Gothic" pitchFamily="34" charset="0"/>
              </a:rPr>
              <a:t>13. What are the Domain </a:t>
            </a:r>
            <a:r>
              <a:rPr lang="en-US" sz="3600" b="1" dirty="0">
                <a:solidFill>
                  <a:srgbClr val="0033CC"/>
                </a:solidFill>
                <a:latin typeface="Century Gothic" pitchFamily="34" charset="0"/>
              </a:rPr>
              <a:t>and </a:t>
            </a:r>
            <a:r>
              <a:rPr lang="en-US" sz="3600" b="1" dirty="0" smtClean="0">
                <a:solidFill>
                  <a:srgbClr val="0033CC"/>
                </a:solidFill>
                <a:latin typeface="Century Gothic" pitchFamily="34" charset="0"/>
              </a:rPr>
              <a:t>Range?</a:t>
            </a:r>
            <a:endParaRPr lang="en-US" sz="3600" b="1" dirty="0">
              <a:solidFill>
                <a:srgbClr val="0033CC"/>
              </a:solidFill>
              <a:latin typeface="Century Gothic" pitchFamily="34" charset="0"/>
            </a:endParaRPr>
          </a:p>
        </p:txBody>
      </p:sp>
      <p:sp>
        <p:nvSpPr>
          <p:cNvPr id="79876" name="Text Box 4"/>
          <p:cNvSpPr txBox="1">
            <a:spLocks noChangeArrowheads="1"/>
          </p:cNvSpPr>
          <p:nvPr/>
        </p:nvSpPr>
        <p:spPr bwMode="auto">
          <a:xfrm>
            <a:off x="0" y="1981200"/>
            <a:ext cx="2362200" cy="34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973138" indent="-457200">
              <a:defRPr>
                <a:solidFill>
                  <a:schemeClr val="tx1"/>
                </a:solidFill>
                <a:latin typeface="Arial" charset="0"/>
              </a:defRPr>
            </a:lvl2pPr>
            <a:lvl3pPr marL="1544638" indent="-457200">
              <a:defRPr>
                <a:solidFill>
                  <a:schemeClr val="tx1"/>
                </a:solidFill>
                <a:latin typeface="Arial" charset="0"/>
              </a:defRPr>
            </a:lvl3pPr>
            <a:lvl4pPr marL="2116138" indent="-457200">
              <a:defRPr>
                <a:solidFill>
                  <a:schemeClr val="tx1"/>
                </a:solidFill>
                <a:latin typeface="Arial" charset="0"/>
              </a:defRPr>
            </a:lvl4pPr>
            <a:lvl5pPr marL="2687638" indent="-457200">
              <a:defRPr>
                <a:solidFill>
                  <a:schemeClr val="tx1"/>
                </a:solidFill>
                <a:latin typeface="Arial" charset="0"/>
              </a:defRPr>
            </a:lvl5pPr>
            <a:lvl6pPr marL="31448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6020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40592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45164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000" b="1" dirty="0">
                <a:solidFill>
                  <a:srgbClr val="751128"/>
                </a:solidFill>
                <a:latin typeface="Century Gothic" pitchFamily="34" charset="0"/>
              </a:rPr>
              <a:t>Domain:  </a:t>
            </a:r>
          </a:p>
          <a:p>
            <a:pPr>
              <a:spcBef>
                <a:spcPct val="50000"/>
              </a:spcBef>
            </a:pPr>
            <a:endParaRPr lang="en-US" sz="4000" b="1" dirty="0" smtClean="0">
              <a:solidFill>
                <a:srgbClr val="751128"/>
              </a:solidFill>
              <a:latin typeface="Century Gothic" pitchFamily="34" charset="0"/>
            </a:endParaRPr>
          </a:p>
          <a:p>
            <a:pPr>
              <a:spcBef>
                <a:spcPct val="50000"/>
              </a:spcBef>
            </a:pPr>
            <a:endParaRPr lang="en-US" sz="4000" b="1" dirty="0">
              <a:solidFill>
                <a:srgbClr val="751128"/>
              </a:solidFill>
              <a:latin typeface="Century Gothic" pitchFamily="34" charset="0"/>
            </a:endParaRPr>
          </a:p>
          <a:p>
            <a:pPr>
              <a:spcBef>
                <a:spcPct val="50000"/>
              </a:spcBef>
            </a:pPr>
            <a:r>
              <a:rPr lang="en-US" sz="4000" b="1" dirty="0" smtClean="0">
                <a:solidFill>
                  <a:srgbClr val="751128"/>
                </a:solidFill>
                <a:latin typeface="Century Gothic" pitchFamily="34" charset="0"/>
              </a:rPr>
              <a:t>Range</a:t>
            </a:r>
            <a:r>
              <a:rPr lang="en-US" sz="4000" b="1" dirty="0">
                <a:solidFill>
                  <a:srgbClr val="751128"/>
                </a:solidFill>
                <a:latin typeface="Century Gothic" pitchFamily="34" charset="0"/>
              </a:rPr>
              <a:t>:</a:t>
            </a:r>
            <a:endParaRPr lang="en-US" sz="4000" b="1" dirty="0">
              <a:solidFill>
                <a:srgbClr val="751128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entury Gothic" pitchFamily="34" charset="0"/>
            </a:endParaRPr>
          </a:p>
        </p:txBody>
      </p:sp>
      <p:sp>
        <p:nvSpPr>
          <p:cNvPr id="79877" name="Text Box 5"/>
          <p:cNvSpPr txBox="1">
            <a:spLocks noChangeArrowheads="1"/>
          </p:cNvSpPr>
          <p:nvPr/>
        </p:nvSpPr>
        <p:spPr bwMode="auto">
          <a:xfrm>
            <a:off x="0" y="2819400"/>
            <a:ext cx="4114800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973138" indent="-457200">
              <a:defRPr>
                <a:solidFill>
                  <a:schemeClr val="tx1"/>
                </a:solidFill>
                <a:latin typeface="Arial" charset="0"/>
              </a:defRPr>
            </a:lvl2pPr>
            <a:lvl3pPr marL="1544638" indent="-457200">
              <a:defRPr>
                <a:solidFill>
                  <a:schemeClr val="tx1"/>
                </a:solidFill>
                <a:latin typeface="Arial" charset="0"/>
              </a:defRPr>
            </a:lvl3pPr>
            <a:lvl4pPr marL="2116138" indent="-457200">
              <a:defRPr>
                <a:solidFill>
                  <a:schemeClr val="tx1"/>
                </a:solidFill>
                <a:latin typeface="Arial" charset="0"/>
              </a:defRPr>
            </a:lvl4pPr>
            <a:lvl5pPr marL="2687638" indent="-457200">
              <a:defRPr>
                <a:solidFill>
                  <a:schemeClr val="tx1"/>
                </a:solidFill>
                <a:latin typeface="Arial" charset="0"/>
              </a:defRPr>
            </a:lvl5pPr>
            <a:lvl6pPr marL="31448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6020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40592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45164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000" b="1" dirty="0" smtClean="0">
                <a:solidFill>
                  <a:srgbClr val="751128"/>
                </a:solidFill>
                <a:latin typeface="Century Gothic" pitchFamily="34" charset="0"/>
              </a:rPr>
              <a:t>{0, 1, 2, 3, 4}</a:t>
            </a:r>
            <a:endParaRPr lang="en-US" sz="4000" b="1" dirty="0">
              <a:solidFill>
                <a:srgbClr val="751128"/>
              </a:solidFill>
              <a:latin typeface="Century Gothic" pitchFamily="34" charset="0"/>
            </a:endParaRPr>
          </a:p>
        </p:txBody>
      </p:sp>
      <p:sp>
        <p:nvSpPr>
          <p:cNvPr id="79878" name="Text Box 6"/>
          <p:cNvSpPr txBox="1">
            <a:spLocks noChangeArrowheads="1"/>
          </p:cNvSpPr>
          <p:nvPr/>
        </p:nvSpPr>
        <p:spPr bwMode="auto">
          <a:xfrm>
            <a:off x="0" y="5546725"/>
            <a:ext cx="4953000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973138" indent="-457200">
              <a:defRPr>
                <a:solidFill>
                  <a:schemeClr val="tx1"/>
                </a:solidFill>
                <a:latin typeface="Arial" charset="0"/>
              </a:defRPr>
            </a:lvl2pPr>
            <a:lvl3pPr marL="1544638" indent="-457200">
              <a:defRPr>
                <a:solidFill>
                  <a:schemeClr val="tx1"/>
                </a:solidFill>
                <a:latin typeface="Arial" charset="0"/>
              </a:defRPr>
            </a:lvl3pPr>
            <a:lvl4pPr marL="2116138" indent="-457200">
              <a:defRPr>
                <a:solidFill>
                  <a:schemeClr val="tx1"/>
                </a:solidFill>
                <a:latin typeface="Arial" charset="0"/>
              </a:defRPr>
            </a:lvl4pPr>
            <a:lvl5pPr marL="2687638" indent="-457200">
              <a:defRPr>
                <a:solidFill>
                  <a:schemeClr val="tx1"/>
                </a:solidFill>
                <a:latin typeface="Arial" charset="0"/>
              </a:defRPr>
            </a:lvl5pPr>
            <a:lvl6pPr marL="31448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6020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40592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45164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000" b="1" dirty="0">
                <a:solidFill>
                  <a:srgbClr val="751128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entury Gothic" pitchFamily="34" charset="0"/>
              </a:rPr>
              <a:t>{</a:t>
            </a:r>
            <a:r>
              <a:rPr lang="en-US" sz="4000" b="1" dirty="0">
                <a:solidFill>
                  <a:srgbClr val="751128"/>
                </a:solidFill>
                <a:latin typeface="Century Gothic" pitchFamily="34" charset="0"/>
              </a:rPr>
              <a:t>1, </a:t>
            </a:r>
            <a:r>
              <a:rPr lang="en-US" sz="4000" b="1" dirty="0" smtClean="0">
                <a:solidFill>
                  <a:srgbClr val="751128"/>
                </a:solidFill>
                <a:latin typeface="Century Gothic" pitchFamily="34" charset="0"/>
              </a:rPr>
              <a:t>2, 4, 8, 16</a:t>
            </a:r>
            <a:r>
              <a:rPr lang="en-US" sz="4000" b="1" dirty="0" smtClean="0">
                <a:solidFill>
                  <a:srgbClr val="751128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entury Gothic" pitchFamily="34" charset="0"/>
              </a:rPr>
              <a:t>}</a:t>
            </a:r>
            <a:endParaRPr lang="en-US" sz="4000" b="1" dirty="0">
              <a:solidFill>
                <a:srgbClr val="751128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entury Gothic" pitchFamily="34" charset="0"/>
            </a:endParaRP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076" t="24051" r="25577" b="10102"/>
          <a:stretch/>
        </p:blipFill>
        <p:spPr bwMode="auto">
          <a:xfrm>
            <a:off x="3581400" y="1367448"/>
            <a:ext cx="5185062" cy="48809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7" name="Group 6"/>
          <p:cNvGrpSpPr/>
          <p:nvPr/>
        </p:nvGrpSpPr>
        <p:grpSpPr>
          <a:xfrm>
            <a:off x="3581400" y="2401886"/>
            <a:ext cx="4169478" cy="3846514"/>
            <a:chOff x="953965" y="918551"/>
            <a:chExt cx="4169478" cy="3846514"/>
          </a:xfrm>
        </p:grpSpPr>
        <p:sp>
          <p:nvSpPr>
            <p:cNvPr id="2" name="SMARTInkAnnotation0"/>
            <p:cNvSpPr/>
            <p:nvPr/>
          </p:nvSpPr>
          <p:spPr>
            <a:xfrm>
              <a:off x="1077607" y="4668898"/>
              <a:ext cx="3839767" cy="48084"/>
            </a:xfrm>
            <a:custGeom>
              <a:avLst/>
              <a:gdLst/>
              <a:ahLst/>
              <a:cxnLst/>
              <a:rect l="0" t="0" r="0" b="0"/>
              <a:pathLst>
                <a:path w="3839767" h="48084">
                  <a:moveTo>
                    <a:pt x="0" y="0"/>
                  </a:moveTo>
                  <a:lnTo>
                    <a:pt x="0" y="6845"/>
                  </a:lnTo>
                  <a:lnTo>
                    <a:pt x="16405" y="6869"/>
                  </a:lnTo>
                  <a:lnTo>
                    <a:pt x="17806" y="6106"/>
                  </a:lnTo>
                  <a:lnTo>
                    <a:pt x="18740" y="4835"/>
                  </a:lnTo>
                  <a:lnTo>
                    <a:pt x="19362" y="3223"/>
                  </a:lnTo>
                  <a:lnTo>
                    <a:pt x="20540" y="2149"/>
                  </a:lnTo>
                  <a:lnTo>
                    <a:pt x="22089" y="1432"/>
                  </a:lnTo>
                  <a:lnTo>
                    <a:pt x="25845" y="637"/>
                  </a:lnTo>
                  <a:lnTo>
                    <a:pt x="71263" y="0"/>
                  </a:lnTo>
                  <a:lnTo>
                    <a:pt x="73458" y="763"/>
                  </a:lnTo>
                  <a:lnTo>
                    <a:pt x="75685" y="2035"/>
                  </a:lnTo>
                  <a:lnTo>
                    <a:pt x="77933" y="3647"/>
                  </a:lnTo>
                  <a:lnTo>
                    <a:pt x="80194" y="4721"/>
                  </a:lnTo>
                  <a:lnTo>
                    <a:pt x="84742" y="5915"/>
                  </a:lnTo>
                  <a:lnTo>
                    <a:pt x="119346" y="6869"/>
                  </a:lnTo>
                  <a:lnTo>
                    <a:pt x="121541" y="7632"/>
                  </a:lnTo>
                  <a:lnTo>
                    <a:pt x="123768" y="8904"/>
                  </a:lnTo>
                  <a:lnTo>
                    <a:pt x="126016" y="10516"/>
                  </a:lnTo>
                  <a:lnTo>
                    <a:pt x="128277" y="11590"/>
                  </a:lnTo>
                  <a:lnTo>
                    <a:pt x="132825" y="12783"/>
                  </a:lnTo>
                  <a:lnTo>
                    <a:pt x="180601" y="13737"/>
                  </a:lnTo>
                  <a:lnTo>
                    <a:pt x="182985" y="14501"/>
                  </a:lnTo>
                  <a:lnTo>
                    <a:pt x="185337" y="15773"/>
                  </a:lnTo>
                  <a:lnTo>
                    <a:pt x="187669" y="17385"/>
                  </a:lnTo>
                  <a:lnTo>
                    <a:pt x="189986" y="18459"/>
                  </a:lnTo>
                  <a:lnTo>
                    <a:pt x="194597" y="19652"/>
                  </a:lnTo>
                  <a:lnTo>
                    <a:pt x="228882" y="20600"/>
                  </a:lnTo>
                  <a:lnTo>
                    <a:pt x="231200" y="21366"/>
                  </a:lnTo>
                  <a:lnTo>
                    <a:pt x="233509" y="22639"/>
                  </a:lnTo>
                  <a:lnTo>
                    <a:pt x="235811" y="24252"/>
                  </a:lnTo>
                  <a:lnTo>
                    <a:pt x="238872" y="25327"/>
                  </a:lnTo>
                  <a:lnTo>
                    <a:pt x="246344" y="26521"/>
                  </a:lnTo>
                  <a:lnTo>
                    <a:pt x="282939" y="27469"/>
                  </a:lnTo>
                  <a:lnTo>
                    <a:pt x="285555" y="28235"/>
                  </a:lnTo>
                  <a:lnTo>
                    <a:pt x="288063" y="29508"/>
                  </a:lnTo>
                  <a:lnTo>
                    <a:pt x="290497" y="31121"/>
                  </a:lnTo>
                  <a:lnTo>
                    <a:pt x="293647" y="32196"/>
                  </a:lnTo>
                  <a:lnTo>
                    <a:pt x="301217" y="33390"/>
                  </a:lnTo>
                  <a:lnTo>
                    <a:pt x="362814" y="34345"/>
                  </a:lnTo>
                  <a:lnTo>
                    <a:pt x="366281" y="35108"/>
                  </a:lnTo>
                  <a:lnTo>
                    <a:pt x="369355" y="36380"/>
                  </a:lnTo>
                  <a:lnTo>
                    <a:pt x="372168" y="37991"/>
                  </a:lnTo>
                  <a:lnTo>
                    <a:pt x="375570" y="38303"/>
                  </a:lnTo>
                  <a:lnTo>
                    <a:pt x="379365" y="37746"/>
                  </a:lnTo>
                  <a:lnTo>
                    <a:pt x="383421" y="36613"/>
                  </a:lnTo>
                  <a:lnTo>
                    <a:pt x="389962" y="35353"/>
                  </a:lnTo>
                  <a:lnTo>
                    <a:pt x="507062" y="34345"/>
                  </a:lnTo>
                  <a:lnTo>
                    <a:pt x="527670" y="34345"/>
                  </a:lnTo>
                  <a:lnTo>
                    <a:pt x="531137" y="33582"/>
                  </a:lnTo>
                  <a:lnTo>
                    <a:pt x="534211" y="32310"/>
                  </a:lnTo>
                  <a:lnTo>
                    <a:pt x="537024" y="30699"/>
                  </a:lnTo>
                  <a:lnTo>
                    <a:pt x="540426" y="29625"/>
                  </a:lnTo>
                  <a:lnTo>
                    <a:pt x="548277" y="28431"/>
                  </a:lnTo>
                  <a:lnTo>
                    <a:pt x="667516" y="27476"/>
                  </a:lnTo>
                  <a:lnTo>
                    <a:pt x="670924" y="26713"/>
                  </a:lnTo>
                  <a:lnTo>
                    <a:pt x="674722" y="25441"/>
                  </a:lnTo>
                  <a:lnTo>
                    <a:pt x="678782" y="23830"/>
                  </a:lnTo>
                  <a:lnTo>
                    <a:pt x="683014" y="22756"/>
                  </a:lnTo>
                  <a:lnTo>
                    <a:pt x="691787" y="21562"/>
                  </a:lnTo>
                  <a:lnTo>
                    <a:pt x="808316" y="20607"/>
                  </a:lnTo>
                  <a:lnTo>
                    <a:pt x="836774" y="20607"/>
                  </a:lnTo>
                  <a:lnTo>
                    <a:pt x="840241" y="19844"/>
                  </a:lnTo>
                  <a:lnTo>
                    <a:pt x="843316" y="18572"/>
                  </a:lnTo>
                  <a:lnTo>
                    <a:pt x="846129" y="16961"/>
                  </a:lnTo>
                  <a:lnTo>
                    <a:pt x="849531" y="15887"/>
                  </a:lnTo>
                  <a:lnTo>
                    <a:pt x="857381" y="14693"/>
                  </a:lnTo>
                  <a:lnTo>
                    <a:pt x="962902" y="13738"/>
                  </a:lnTo>
                  <a:lnTo>
                    <a:pt x="966304" y="12975"/>
                  </a:lnTo>
                  <a:lnTo>
                    <a:pt x="970098" y="11704"/>
                  </a:lnTo>
                  <a:lnTo>
                    <a:pt x="974154" y="10092"/>
                  </a:lnTo>
                  <a:lnTo>
                    <a:pt x="977621" y="9018"/>
                  </a:lnTo>
                  <a:lnTo>
                    <a:pt x="983509" y="7824"/>
                  </a:lnTo>
                  <a:lnTo>
                    <a:pt x="1096776" y="6869"/>
                  </a:lnTo>
                  <a:lnTo>
                    <a:pt x="1101346" y="6106"/>
                  </a:lnTo>
                  <a:lnTo>
                    <a:pt x="1105919" y="4835"/>
                  </a:lnTo>
                  <a:lnTo>
                    <a:pt x="1110495" y="3223"/>
                  </a:lnTo>
                  <a:lnTo>
                    <a:pt x="1115072" y="2149"/>
                  </a:lnTo>
                  <a:lnTo>
                    <a:pt x="1124227" y="955"/>
                  </a:lnTo>
                  <a:lnTo>
                    <a:pt x="1243287" y="0"/>
                  </a:lnTo>
                  <a:lnTo>
                    <a:pt x="1371791" y="0"/>
                  </a:lnTo>
                  <a:lnTo>
                    <a:pt x="1376276" y="763"/>
                  </a:lnTo>
                  <a:lnTo>
                    <a:pt x="1380793" y="2035"/>
                  </a:lnTo>
                  <a:lnTo>
                    <a:pt x="1385330" y="3647"/>
                  </a:lnTo>
                  <a:lnTo>
                    <a:pt x="1389882" y="4721"/>
                  </a:lnTo>
                  <a:lnTo>
                    <a:pt x="1399009" y="5915"/>
                  </a:lnTo>
                  <a:lnTo>
                    <a:pt x="1515674" y="6869"/>
                  </a:lnTo>
                  <a:lnTo>
                    <a:pt x="1639399" y="6869"/>
                  </a:lnTo>
                  <a:lnTo>
                    <a:pt x="1643978" y="7632"/>
                  </a:lnTo>
                  <a:lnTo>
                    <a:pt x="1648558" y="8904"/>
                  </a:lnTo>
                  <a:lnTo>
                    <a:pt x="1653137" y="10516"/>
                  </a:lnTo>
                  <a:lnTo>
                    <a:pt x="1657717" y="11590"/>
                  </a:lnTo>
                  <a:lnTo>
                    <a:pt x="1666875" y="12784"/>
                  </a:lnTo>
                  <a:lnTo>
                    <a:pt x="1725473" y="13731"/>
                  </a:lnTo>
                  <a:lnTo>
                    <a:pt x="1731127" y="14497"/>
                  </a:lnTo>
                  <a:lnTo>
                    <a:pt x="1736423" y="15770"/>
                  </a:lnTo>
                  <a:lnTo>
                    <a:pt x="1741479" y="17383"/>
                  </a:lnTo>
                  <a:lnTo>
                    <a:pt x="1746376" y="18458"/>
                  </a:lnTo>
                  <a:lnTo>
                    <a:pt x="1755889" y="19652"/>
                  </a:lnTo>
                  <a:lnTo>
                    <a:pt x="1852030" y="20606"/>
                  </a:lnTo>
                  <a:lnTo>
                    <a:pt x="1857475" y="21370"/>
                  </a:lnTo>
                  <a:lnTo>
                    <a:pt x="1863395" y="22642"/>
                  </a:lnTo>
                  <a:lnTo>
                    <a:pt x="1869631" y="24254"/>
                  </a:lnTo>
                  <a:lnTo>
                    <a:pt x="1875315" y="25327"/>
                  </a:lnTo>
                  <a:lnTo>
                    <a:pt x="1885701" y="26521"/>
                  </a:lnTo>
                  <a:lnTo>
                    <a:pt x="1965802" y="27474"/>
                  </a:lnTo>
                  <a:lnTo>
                    <a:pt x="1971484" y="28238"/>
                  </a:lnTo>
                  <a:lnTo>
                    <a:pt x="1976798" y="29511"/>
                  </a:lnTo>
                  <a:lnTo>
                    <a:pt x="1981868" y="31122"/>
                  </a:lnTo>
                  <a:lnTo>
                    <a:pt x="1986774" y="32196"/>
                  </a:lnTo>
                  <a:lnTo>
                    <a:pt x="1996296" y="33390"/>
                  </a:lnTo>
                  <a:lnTo>
                    <a:pt x="2114077" y="34345"/>
                  </a:lnTo>
                  <a:lnTo>
                    <a:pt x="2247431" y="34345"/>
                  </a:lnTo>
                  <a:lnTo>
                    <a:pt x="2253113" y="35108"/>
                  </a:lnTo>
                  <a:lnTo>
                    <a:pt x="2258427" y="36380"/>
                  </a:lnTo>
                  <a:lnTo>
                    <a:pt x="2263497" y="37991"/>
                  </a:lnTo>
                  <a:lnTo>
                    <a:pt x="2268403" y="39066"/>
                  </a:lnTo>
                  <a:lnTo>
                    <a:pt x="2277925" y="40260"/>
                  </a:lnTo>
                  <a:lnTo>
                    <a:pt x="2359663" y="41212"/>
                  </a:lnTo>
                  <a:lnTo>
                    <a:pt x="2365332" y="41976"/>
                  </a:lnTo>
                  <a:lnTo>
                    <a:pt x="2371401" y="43248"/>
                  </a:lnTo>
                  <a:lnTo>
                    <a:pt x="2377737" y="44860"/>
                  </a:lnTo>
                  <a:lnTo>
                    <a:pt x="2383488" y="45935"/>
                  </a:lnTo>
                  <a:lnTo>
                    <a:pt x="2393947" y="47128"/>
                  </a:lnTo>
                  <a:lnTo>
                    <a:pt x="2510715" y="48083"/>
                  </a:lnTo>
                  <a:lnTo>
                    <a:pt x="2617033" y="47320"/>
                  </a:lnTo>
                  <a:lnTo>
                    <a:pt x="2622393" y="46048"/>
                  </a:lnTo>
                  <a:lnTo>
                    <a:pt x="2627493" y="44437"/>
                  </a:lnTo>
                  <a:lnTo>
                    <a:pt x="2632419" y="43363"/>
                  </a:lnTo>
                  <a:lnTo>
                    <a:pt x="2641963" y="42169"/>
                  </a:lnTo>
                  <a:lnTo>
                    <a:pt x="2690064" y="41239"/>
                  </a:lnTo>
                  <a:lnTo>
                    <a:pt x="2695503" y="40468"/>
                  </a:lnTo>
                  <a:lnTo>
                    <a:pt x="2701419" y="39190"/>
                  </a:lnTo>
                  <a:lnTo>
                    <a:pt x="2707653" y="37575"/>
                  </a:lnTo>
                  <a:lnTo>
                    <a:pt x="2713335" y="36499"/>
                  </a:lnTo>
                  <a:lnTo>
                    <a:pt x="2723719" y="35302"/>
                  </a:lnTo>
                  <a:lnTo>
                    <a:pt x="2741793" y="34629"/>
                  </a:lnTo>
                  <a:lnTo>
                    <a:pt x="2747544" y="33771"/>
                  </a:lnTo>
                  <a:lnTo>
                    <a:pt x="2752904" y="32436"/>
                  </a:lnTo>
                  <a:lnTo>
                    <a:pt x="2758003" y="30783"/>
                  </a:lnTo>
                  <a:lnTo>
                    <a:pt x="2762930" y="29681"/>
                  </a:lnTo>
                  <a:lnTo>
                    <a:pt x="2772474" y="28456"/>
                  </a:lnTo>
                  <a:lnTo>
                    <a:pt x="2806146" y="27562"/>
                  </a:lnTo>
                  <a:lnTo>
                    <a:pt x="2811816" y="26770"/>
                  </a:lnTo>
                  <a:lnTo>
                    <a:pt x="2817885" y="25479"/>
                  </a:lnTo>
                  <a:lnTo>
                    <a:pt x="2824221" y="23855"/>
                  </a:lnTo>
                  <a:lnTo>
                    <a:pt x="2829971" y="22773"/>
                  </a:lnTo>
                  <a:lnTo>
                    <a:pt x="2840431" y="21569"/>
                  </a:lnTo>
                  <a:lnTo>
                    <a:pt x="2955140" y="20608"/>
                  </a:lnTo>
                  <a:lnTo>
                    <a:pt x="3021798" y="19844"/>
                  </a:lnTo>
                  <a:lnTo>
                    <a:pt x="3027327" y="18572"/>
                  </a:lnTo>
                  <a:lnTo>
                    <a:pt x="3032539" y="16961"/>
                  </a:lnTo>
                  <a:lnTo>
                    <a:pt x="3038303" y="15887"/>
                  </a:lnTo>
                  <a:lnTo>
                    <a:pt x="3050813" y="14693"/>
                  </a:lnTo>
                  <a:lnTo>
                    <a:pt x="3140110" y="13741"/>
                  </a:lnTo>
                  <a:lnTo>
                    <a:pt x="3146652" y="14503"/>
                  </a:lnTo>
                  <a:lnTo>
                    <a:pt x="3153303" y="15775"/>
                  </a:lnTo>
                  <a:lnTo>
                    <a:pt x="3160026" y="17385"/>
                  </a:lnTo>
                  <a:lnTo>
                    <a:pt x="3166035" y="18459"/>
                  </a:lnTo>
                  <a:lnTo>
                    <a:pt x="3176782" y="19653"/>
                  </a:lnTo>
                  <a:lnTo>
                    <a:pt x="3245695" y="20600"/>
                  </a:lnTo>
                  <a:lnTo>
                    <a:pt x="3250623" y="19839"/>
                  </a:lnTo>
                  <a:lnTo>
                    <a:pt x="3255436" y="18569"/>
                  </a:lnTo>
                  <a:lnTo>
                    <a:pt x="3260170" y="16959"/>
                  </a:lnTo>
                  <a:lnTo>
                    <a:pt x="3265617" y="15885"/>
                  </a:lnTo>
                  <a:lnTo>
                    <a:pt x="3277774" y="14692"/>
                  </a:lnTo>
                  <a:lnTo>
                    <a:pt x="3328130" y="13763"/>
                  </a:lnTo>
                  <a:lnTo>
                    <a:pt x="3333819" y="12992"/>
                  </a:lnTo>
                  <a:lnTo>
                    <a:pt x="3339902" y="11714"/>
                  </a:lnTo>
                  <a:lnTo>
                    <a:pt x="3346247" y="10099"/>
                  </a:lnTo>
                  <a:lnTo>
                    <a:pt x="3352003" y="9023"/>
                  </a:lnTo>
                  <a:lnTo>
                    <a:pt x="3362470" y="7826"/>
                  </a:lnTo>
                  <a:lnTo>
                    <a:pt x="3394546" y="6953"/>
                  </a:lnTo>
                  <a:lnTo>
                    <a:pt x="3400231" y="7689"/>
                  </a:lnTo>
                  <a:lnTo>
                    <a:pt x="3405547" y="8942"/>
                  </a:lnTo>
                  <a:lnTo>
                    <a:pt x="3410617" y="10541"/>
                  </a:lnTo>
                  <a:lnTo>
                    <a:pt x="3415523" y="11607"/>
                  </a:lnTo>
                  <a:lnTo>
                    <a:pt x="3429722" y="13107"/>
                  </a:lnTo>
                  <a:lnTo>
                    <a:pt x="3438989" y="13458"/>
                  </a:lnTo>
                  <a:lnTo>
                    <a:pt x="3444359" y="12788"/>
                  </a:lnTo>
                  <a:lnTo>
                    <a:pt x="3450230" y="11578"/>
                  </a:lnTo>
                  <a:lnTo>
                    <a:pt x="3456433" y="10009"/>
                  </a:lnTo>
                  <a:lnTo>
                    <a:pt x="3462096" y="8962"/>
                  </a:lnTo>
                  <a:lnTo>
                    <a:pt x="3477358" y="7489"/>
                  </a:lnTo>
                  <a:lnTo>
                    <a:pt x="3597061" y="6869"/>
                  </a:lnTo>
                  <a:lnTo>
                    <a:pt x="3631689" y="6869"/>
                  </a:lnTo>
                  <a:lnTo>
                    <a:pt x="3636175" y="6106"/>
                  </a:lnTo>
                  <a:lnTo>
                    <a:pt x="3640691" y="4835"/>
                  </a:lnTo>
                  <a:lnTo>
                    <a:pt x="3645229" y="3223"/>
                  </a:lnTo>
                  <a:lnTo>
                    <a:pt x="3649779" y="2149"/>
                  </a:lnTo>
                  <a:lnTo>
                    <a:pt x="3658907" y="955"/>
                  </a:lnTo>
                  <a:lnTo>
                    <a:pt x="3735423" y="1"/>
                  </a:lnTo>
                  <a:lnTo>
                    <a:pt x="3738912" y="764"/>
                  </a:lnTo>
                  <a:lnTo>
                    <a:pt x="3742001" y="2035"/>
                  </a:lnTo>
                  <a:lnTo>
                    <a:pt x="3744823" y="3647"/>
                  </a:lnTo>
                  <a:lnTo>
                    <a:pt x="3747469" y="4721"/>
                  </a:lnTo>
                  <a:lnTo>
                    <a:pt x="3752442" y="5915"/>
                  </a:lnTo>
                  <a:lnTo>
                    <a:pt x="3755600" y="6996"/>
                  </a:lnTo>
                  <a:lnTo>
                    <a:pt x="3759233" y="8481"/>
                  </a:lnTo>
                  <a:lnTo>
                    <a:pt x="3763180" y="10233"/>
                  </a:lnTo>
                  <a:lnTo>
                    <a:pt x="3766575" y="11402"/>
                  </a:lnTo>
                  <a:lnTo>
                    <a:pt x="3772383" y="12700"/>
                  </a:lnTo>
                  <a:lnTo>
                    <a:pt x="3783590" y="13431"/>
                  </a:lnTo>
                  <a:lnTo>
                    <a:pt x="3787050" y="14296"/>
                  </a:lnTo>
                  <a:lnTo>
                    <a:pt x="3790121" y="15637"/>
                  </a:lnTo>
                  <a:lnTo>
                    <a:pt x="3792931" y="17294"/>
                  </a:lnTo>
                  <a:lnTo>
                    <a:pt x="3795568" y="18398"/>
                  </a:lnTo>
                  <a:lnTo>
                    <a:pt x="3800532" y="19625"/>
                  </a:lnTo>
                  <a:lnTo>
                    <a:pt x="3820467" y="20521"/>
                  </a:lnTo>
                  <a:lnTo>
                    <a:pt x="3823083" y="21313"/>
                  </a:lnTo>
                  <a:lnTo>
                    <a:pt x="3825591" y="22605"/>
                  </a:lnTo>
                  <a:lnTo>
                    <a:pt x="3828027" y="24228"/>
                  </a:lnTo>
                  <a:lnTo>
                    <a:pt x="3830413" y="25311"/>
                  </a:lnTo>
                  <a:lnTo>
                    <a:pt x="3832768" y="26033"/>
                  </a:lnTo>
                  <a:lnTo>
                    <a:pt x="3839766" y="27476"/>
                  </a:lnTo>
                </a:path>
              </a:pathLst>
            </a:custGeom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" name="SMARTInkAnnotation1"/>
            <p:cNvSpPr/>
            <p:nvPr/>
          </p:nvSpPr>
          <p:spPr>
            <a:xfrm>
              <a:off x="5020408" y="4648291"/>
              <a:ext cx="68691" cy="116774"/>
            </a:xfrm>
            <a:custGeom>
              <a:avLst/>
              <a:gdLst/>
              <a:ahLst/>
              <a:cxnLst/>
              <a:rect l="0" t="0" r="0" b="0"/>
              <a:pathLst>
                <a:path w="68691" h="116774">
                  <a:moveTo>
                    <a:pt x="0" y="0"/>
                  </a:moveTo>
                  <a:lnTo>
                    <a:pt x="3646" y="3647"/>
                  </a:lnTo>
                  <a:lnTo>
                    <a:pt x="4721" y="5484"/>
                  </a:lnTo>
                  <a:lnTo>
                    <a:pt x="5437" y="7472"/>
                  </a:lnTo>
                  <a:lnTo>
                    <a:pt x="5914" y="9561"/>
                  </a:lnTo>
                  <a:lnTo>
                    <a:pt x="6996" y="11717"/>
                  </a:lnTo>
                  <a:lnTo>
                    <a:pt x="8479" y="13917"/>
                  </a:lnTo>
                  <a:lnTo>
                    <a:pt x="10232" y="16147"/>
                  </a:lnTo>
                  <a:lnTo>
                    <a:pt x="12163" y="19160"/>
                  </a:lnTo>
                  <a:lnTo>
                    <a:pt x="14215" y="22695"/>
                  </a:lnTo>
                  <a:lnTo>
                    <a:pt x="16345" y="26579"/>
                  </a:lnTo>
                  <a:lnTo>
                    <a:pt x="17766" y="30694"/>
                  </a:lnTo>
                  <a:lnTo>
                    <a:pt x="18712" y="34964"/>
                  </a:lnTo>
                  <a:lnTo>
                    <a:pt x="19344" y="39337"/>
                  </a:lnTo>
                  <a:lnTo>
                    <a:pt x="20528" y="43779"/>
                  </a:lnTo>
                  <a:lnTo>
                    <a:pt x="22080" y="48267"/>
                  </a:lnTo>
                  <a:lnTo>
                    <a:pt x="23879" y="52785"/>
                  </a:lnTo>
                  <a:lnTo>
                    <a:pt x="25841" y="57324"/>
                  </a:lnTo>
                  <a:lnTo>
                    <a:pt x="30056" y="66437"/>
                  </a:lnTo>
                  <a:lnTo>
                    <a:pt x="33012" y="71004"/>
                  </a:lnTo>
                  <a:lnTo>
                    <a:pt x="36509" y="75575"/>
                  </a:lnTo>
                  <a:lnTo>
                    <a:pt x="40366" y="80149"/>
                  </a:lnTo>
                  <a:lnTo>
                    <a:pt x="43702" y="84725"/>
                  </a:lnTo>
                  <a:lnTo>
                    <a:pt x="46689" y="89302"/>
                  </a:lnTo>
                  <a:lnTo>
                    <a:pt x="49443" y="93880"/>
                  </a:lnTo>
                  <a:lnTo>
                    <a:pt x="52042" y="97695"/>
                  </a:lnTo>
                  <a:lnTo>
                    <a:pt x="54538" y="101001"/>
                  </a:lnTo>
                  <a:lnTo>
                    <a:pt x="56966" y="103969"/>
                  </a:lnTo>
                  <a:lnTo>
                    <a:pt x="58584" y="106711"/>
                  </a:lnTo>
                  <a:lnTo>
                    <a:pt x="59663" y="109302"/>
                  </a:lnTo>
                  <a:lnTo>
                    <a:pt x="60382" y="111792"/>
                  </a:lnTo>
                  <a:lnTo>
                    <a:pt x="61624" y="113452"/>
                  </a:lnTo>
                  <a:lnTo>
                    <a:pt x="63217" y="114559"/>
                  </a:lnTo>
                  <a:lnTo>
                    <a:pt x="68690" y="116773"/>
                  </a:lnTo>
                </a:path>
              </a:pathLst>
            </a:custGeom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SMARTInkAnnotation2"/>
            <p:cNvSpPr/>
            <p:nvPr/>
          </p:nvSpPr>
          <p:spPr>
            <a:xfrm>
              <a:off x="4979194" y="4668898"/>
              <a:ext cx="144249" cy="75560"/>
            </a:xfrm>
            <a:custGeom>
              <a:avLst/>
              <a:gdLst/>
              <a:ahLst/>
              <a:cxnLst/>
              <a:rect l="0" t="0" r="0" b="0"/>
              <a:pathLst>
                <a:path w="144249" h="75560">
                  <a:moveTo>
                    <a:pt x="144248" y="0"/>
                  </a:moveTo>
                  <a:lnTo>
                    <a:pt x="138334" y="0"/>
                  </a:lnTo>
                  <a:lnTo>
                    <a:pt x="135769" y="2035"/>
                  </a:lnTo>
                  <a:lnTo>
                    <a:pt x="134016" y="3647"/>
                  </a:lnTo>
                  <a:lnTo>
                    <a:pt x="130033" y="7472"/>
                  </a:lnTo>
                  <a:lnTo>
                    <a:pt x="121257" y="16147"/>
                  </a:lnTo>
                  <a:lnTo>
                    <a:pt x="118999" y="17634"/>
                  </a:lnTo>
                  <a:lnTo>
                    <a:pt x="116730" y="18625"/>
                  </a:lnTo>
                  <a:lnTo>
                    <a:pt x="114455" y="19286"/>
                  </a:lnTo>
                  <a:lnTo>
                    <a:pt x="112174" y="20490"/>
                  </a:lnTo>
                  <a:lnTo>
                    <a:pt x="109891" y="22055"/>
                  </a:lnTo>
                  <a:lnTo>
                    <a:pt x="107605" y="23862"/>
                  </a:lnTo>
                  <a:lnTo>
                    <a:pt x="105319" y="25830"/>
                  </a:lnTo>
                  <a:lnTo>
                    <a:pt x="103031" y="27905"/>
                  </a:lnTo>
                  <a:lnTo>
                    <a:pt x="98453" y="32246"/>
                  </a:lnTo>
                  <a:lnTo>
                    <a:pt x="93875" y="36719"/>
                  </a:lnTo>
                  <a:lnTo>
                    <a:pt x="90823" y="38218"/>
                  </a:lnTo>
                  <a:lnTo>
                    <a:pt x="87261" y="39217"/>
                  </a:lnTo>
                  <a:lnTo>
                    <a:pt x="83361" y="39883"/>
                  </a:lnTo>
                  <a:lnTo>
                    <a:pt x="79233" y="41090"/>
                  </a:lnTo>
                  <a:lnTo>
                    <a:pt x="74955" y="42658"/>
                  </a:lnTo>
                  <a:lnTo>
                    <a:pt x="70577" y="44466"/>
                  </a:lnTo>
                  <a:lnTo>
                    <a:pt x="66895" y="46435"/>
                  </a:lnTo>
                  <a:lnTo>
                    <a:pt x="63677" y="48511"/>
                  </a:lnTo>
                  <a:lnTo>
                    <a:pt x="60769" y="50658"/>
                  </a:lnTo>
                  <a:lnTo>
                    <a:pt x="57303" y="52853"/>
                  </a:lnTo>
                  <a:lnTo>
                    <a:pt x="53466" y="55079"/>
                  </a:lnTo>
                  <a:lnTo>
                    <a:pt x="45132" y="59588"/>
                  </a:lnTo>
                  <a:lnTo>
                    <a:pt x="36341" y="64136"/>
                  </a:lnTo>
                  <a:lnTo>
                    <a:pt x="31859" y="65654"/>
                  </a:lnTo>
                  <a:lnTo>
                    <a:pt x="27345" y="66666"/>
                  </a:lnTo>
                  <a:lnTo>
                    <a:pt x="22810" y="67341"/>
                  </a:lnTo>
                  <a:lnTo>
                    <a:pt x="19022" y="68554"/>
                  </a:lnTo>
                  <a:lnTo>
                    <a:pt x="15734" y="70126"/>
                  </a:lnTo>
                  <a:lnTo>
                    <a:pt x="12780" y="71937"/>
                  </a:lnTo>
                  <a:lnTo>
                    <a:pt x="10046" y="73144"/>
                  </a:lnTo>
                  <a:lnTo>
                    <a:pt x="7460" y="73949"/>
                  </a:lnTo>
                  <a:lnTo>
                    <a:pt x="0" y="75559"/>
                  </a:lnTo>
                </a:path>
              </a:pathLst>
            </a:custGeom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SMARTInkAnnotation3"/>
            <p:cNvSpPr/>
            <p:nvPr/>
          </p:nvSpPr>
          <p:spPr>
            <a:xfrm>
              <a:off x="1098214" y="1145106"/>
              <a:ext cx="75560" cy="3496318"/>
            </a:xfrm>
            <a:custGeom>
              <a:avLst/>
              <a:gdLst/>
              <a:ahLst/>
              <a:cxnLst/>
              <a:rect l="0" t="0" r="0" b="0"/>
              <a:pathLst>
                <a:path w="75560" h="3496318">
                  <a:moveTo>
                    <a:pt x="41214" y="3496317"/>
                  </a:moveTo>
                  <a:lnTo>
                    <a:pt x="41214" y="3470103"/>
                  </a:lnTo>
                  <a:lnTo>
                    <a:pt x="43249" y="3467366"/>
                  </a:lnTo>
                  <a:lnTo>
                    <a:pt x="47128" y="3463037"/>
                  </a:lnTo>
                  <a:lnTo>
                    <a:pt x="47659" y="3460410"/>
                  </a:lnTo>
                  <a:lnTo>
                    <a:pt x="47999" y="3452504"/>
                  </a:lnTo>
                  <a:lnTo>
                    <a:pt x="48790" y="3450317"/>
                  </a:lnTo>
                  <a:lnTo>
                    <a:pt x="50081" y="3448097"/>
                  </a:lnTo>
                  <a:lnTo>
                    <a:pt x="51705" y="3445853"/>
                  </a:lnTo>
                  <a:lnTo>
                    <a:pt x="53509" y="3441324"/>
                  </a:lnTo>
                  <a:lnTo>
                    <a:pt x="54311" y="3436004"/>
                  </a:lnTo>
                  <a:lnTo>
                    <a:pt x="54950" y="3398757"/>
                  </a:lnTo>
                  <a:lnTo>
                    <a:pt x="55714" y="3396169"/>
                  </a:lnTo>
                  <a:lnTo>
                    <a:pt x="56986" y="3393679"/>
                  </a:lnTo>
                  <a:lnTo>
                    <a:pt x="58598" y="3391257"/>
                  </a:lnTo>
                  <a:lnTo>
                    <a:pt x="60389" y="3386530"/>
                  </a:lnTo>
                  <a:lnTo>
                    <a:pt x="61538" y="3377277"/>
                  </a:lnTo>
                  <a:lnTo>
                    <a:pt x="61821" y="3322381"/>
                  </a:lnTo>
                  <a:lnTo>
                    <a:pt x="62584" y="3320064"/>
                  </a:lnTo>
                  <a:lnTo>
                    <a:pt x="63856" y="3317758"/>
                  </a:lnTo>
                  <a:lnTo>
                    <a:pt x="65468" y="3315456"/>
                  </a:lnTo>
                  <a:lnTo>
                    <a:pt x="67258" y="3310864"/>
                  </a:lnTo>
                  <a:lnTo>
                    <a:pt x="68407" y="3301697"/>
                  </a:lnTo>
                  <a:lnTo>
                    <a:pt x="67738" y="3299406"/>
                  </a:lnTo>
                  <a:lnTo>
                    <a:pt x="66529" y="3297116"/>
                  </a:lnTo>
                  <a:lnTo>
                    <a:pt x="64960" y="3294827"/>
                  </a:lnTo>
                  <a:lnTo>
                    <a:pt x="63216" y="3290247"/>
                  </a:lnTo>
                  <a:lnTo>
                    <a:pt x="62097" y="3281088"/>
                  </a:lnTo>
                  <a:lnTo>
                    <a:pt x="62768" y="3278798"/>
                  </a:lnTo>
                  <a:lnTo>
                    <a:pt x="63979" y="3276509"/>
                  </a:lnTo>
                  <a:lnTo>
                    <a:pt x="65549" y="3274219"/>
                  </a:lnTo>
                  <a:lnTo>
                    <a:pt x="67294" y="3267605"/>
                  </a:lnTo>
                  <a:lnTo>
                    <a:pt x="68690" y="3185006"/>
                  </a:lnTo>
                  <a:lnTo>
                    <a:pt x="69453" y="3182688"/>
                  </a:lnTo>
                  <a:lnTo>
                    <a:pt x="70725" y="3180380"/>
                  </a:lnTo>
                  <a:lnTo>
                    <a:pt x="72337" y="3178078"/>
                  </a:lnTo>
                  <a:lnTo>
                    <a:pt x="74127" y="3173485"/>
                  </a:lnTo>
                  <a:lnTo>
                    <a:pt x="75276" y="3164317"/>
                  </a:lnTo>
                  <a:lnTo>
                    <a:pt x="75559" y="3075043"/>
                  </a:lnTo>
                  <a:lnTo>
                    <a:pt x="74796" y="3072745"/>
                  </a:lnTo>
                  <a:lnTo>
                    <a:pt x="73524" y="3070451"/>
                  </a:lnTo>
                  <a:lnTo>
                    <a:pt x="71912" y="3068157"/>
                  </a:lnTo>
                  <a:lnTo>
                    <a:pt x="70122" y="3063573"/>
                  </a:lnTo>
                  <a:lnTo>
                    <a:pt x="68973" y="3054412"/>
                  </a:lnTo>
                  <a:lnTo>
                    <a:pt x="68697" y="3023572"/>
                  </a:lnTo>
                  <a:lnTo>
                    <a:pt x="67932" y="3020114"/>
                  </a:lnTo>
                  <a:lnTo>
                    <a:pt x="66658" y="3017045"/>
                  </a:lnTo>
                  <a:lnTo>
                    <a:pt x="65046" y="3014236"/>
                  </a:lnTo>
                  <a:lnTo>
                    <a:pt x="63254" y="3009080"/>
                  </a:lnTo>
                  <a:lnTo>
                    <a:pt x="62246" y="2999851"/>
                  </a:lnTo>
                  <a:lnTo>
                    <a:pt x="62104" y="2995904"/>
                  </a:lnTo>
                  <a:lnTo>
                    <a:pt x="61247" y="2992510"/>
                  </a:lnTo>
                  <a:lnTo>
                    <a:pt x="59912" y="2989484"/>
                  </a:lnTo>
                  <a:lnTo>
                    <a:pt x="58258" y="2986703"/>
                  </a:lnTo>
                  <a:lnTo>
                    <a:pt x="56422" y="2979544"/>
                  </a:lnTo>
                  <a:lnTo>
                    <a:pt x="54952" y="2872809"/>
                  </a:lnTo>
                  <a:lnTo>
                    <a:pt x="54952" y="2632823"/>
                  </a:lnTo>
                  <a:lnTo>
                    <a:pt x="54189" y="2629104"/>
                  </a:lnTo>
                  <a:lnTo>
                    <a:pt x="52917" y="2625861"/>
                  </a:lnTo>
                  <a:lnTo>
                    <a:pt x="51305" y="2622936"/>
                  </a:lnTo>
                  <a:lnTo>
                    <a:pt x="49515" y="2615615"/>
                  </a:lnTo>
                  <a:lnTo>
                    <a:pt x="47336" y="2567459"/>
                  </a:lnTo>
                  <a:lnTo>
                    <a:pt x="46059" y="2564158"/>
                  </a:lnTo>
                  <a:lnTo>
                    <a:pt x="44444" y="2561194"/>
                  </a:lnTo>
                  <a:lnTo>
                    <a:pt x="42649" y="2553829"/>
                  </a:lnTo>
                  <a:lnTo>
                    <a:pt x="41214" y="2449770"/>
                  </a:lnTo>
                  <a:lnTo>
                    <a:pt x="41214" y="2286018"/>
                  </a:lnTo>
                  <a:lnTo>
                    <a:pt x="43249" y="2275068"/>
                  </a:lnTo>
                  <a:lnTo>
                    <a:pt x="44861" y="2270012"/>
                  </a:lnTo>
                  <a:lnTo>
                    <a:pt x="47128" y="2255602"/>
                  </a:lnTo>
                  <a:lnTo>
                    <a:pt x="48845" y="2170516"/>
                  </a:lnTo>
                  <a:lnTo>
                    <a:pt x="50118" y="2165202"/>
                  </a:lnTo>
                  <a:lnTo>
                    <a:pt x="51729" y="2160133"/>
                  </a:lnTo>
                  <a:lnTo>
                    <a:pt x="53997" y="2142059"/>
                  </a:lnTo>
                  <a:lnTo>
                    <a:pt x="54945" y="2083621"/>
                  </a:lnTo>
                  <a:lnTo>
                    <a:pt x="52914" y="2074448"/>
                  </a:lnTo>
                  <a:lnTo>
                    <a:pt x="51303" y="2069864"/>
                  </a:lnTo>
                  <a:lnTo>
                    <a:pt x="49037" y="2052474"/>
                  </a:lnTo>
                  <a:lnTo>
                    <a:pt x="48083" y="1943784"/>
                  </a:lnTo>
                  <a:lnTo>
                    <a:pt x="48083" y="1922668"/>
                  </a:lnTo>
                  <a:lnTo>
                    <a:pt x="46048" y="1913107"/>
                  </a:lnTo>
                  <a:lnTo>
                    <a:pt x="44436" y="1907351"/>
                  </a:lnTo>
                  <a:lnTo>
                    <a:pt x="42169" y="1891959"/>
                  </a:lnTo>
                  <a:lnTo>
                    <a:pt x="40452" y="1817994"/>
                  </a:lnTo>
                  <a:lnTo>
                    <a:pt x="39179" y="1813415"/>
                  </a:lnTo>
                  <a:lnTo>
                    <a:pt x="37568" y="1808835"/>
                  </a:lnTo>
                  <a:lnTo>
                    <a:pt x="35300" y="1795097"/>
                  </a:lnTo>
                  <a:lnTo>
                    <a:pt x="33598" y="1742623"/>
                  </a:lnTo>
                  <a:lnTo>
                    <a:pt x="32321" y="1737981"/>
                  </a:lnTo>
                  <a:lnTo>
                    <a:pt x="30706" y="1733359"/>
                  </a:lnTo>
                  <a:lnTo>
                    <a:pt x="28433" y="1719563"/>
                  </a:lnTo>
                  <a:lnTo>
                    <a:pt x="26769" y="1687484"/>
                  </a:lnTo>
                  <a:lnTo>
                    <a:pt x="25478" y="1682904"/>
                  </a:lnTo>
                  <a:lnTo>
                    <a:pt x="23855" y="1678324"/>
                  </a:lnTo>
                  <a:lnTo>
                    <a:pt x="21569" y="1660939"/>
                  </a:lnTo>
                  <a:lnTo>
                    <a:pt x="20034" y="1640036"/>
                  </a:lnTo>
                  <a:lnTo>
                    <a:pt x="18698" y="1635245"/>
                  </a:lnTo>
                  <a:lnTo>
                    <a:pt x="17045" y="1630524"/>
                  </a:lnTo>
                  <a:lnTo>
                    <a:pt x="14718" y="1616587"/>
                  </a:lnTo>
                  <a:lnTo>
                    <a:pt x="13738" y="1511640"/>
                  </a:lnTo>
                  <a:lnTo>
                    <a:pt x="13738" y="1250439"/>
                  </a:lnTo>
                  <a:lnTo>
                    <a:pt x="11703" y="1236544"/>
                  </a:lnTo>
                  <a:lnTo>
                    <a:pt x="10092" y="1229633"/>
                  </a:lnTo>
                  <a:lnTo>
                    <a:pt x="7824" y="1208967"/>
                  </a:lnTo>
                  <a:lnTo>
                    <a:pt x="6162" y="1154629"/>
                  </a:lnTo>
                  <a:lnTo>
                    <a:pt x="4871" y="1147547"/>
                  </a:lnTo>
                  <a:lnTo>
                    <a:pt x="3248" y="1140536"/>
                  </a:lnTo>
                  <a:lnTo>
                    <a:pt x="962" y="1119730"/>
                  </a:lnTo>
                  <a:lnTo>
                    <a:pt x="2" y="1014463"/>
                  </a:lnTo>
                  <a:lnTo>
                    <a:pt x="0" y="788671"/>
                  </a:lnTo>
                  <a:lnTo>
                    <a:pt x="2035" y="777670"/>
                  </a:lnTo>
                  <a:lnTo>
                    <a:pt x="3647" y="772600"/>
                  </a:lnTo>
                  <a:lnTo>
                    <a:pt x="5914" y="754524"/>
                  </a:lnTo>
                  <a:lnTo>
                    <a:pt x="7616" y="700557"/>
                  </a:lnTo>
                  <a:lnTo>
                    <a:pt x="8893" y="695241"/>
                  </a:lnTo>
                  <a:lnTo>
                    <a:pt x="10508" y="690171"/>
                  </a:lnTo>
                  <a:lnTo>
                    <a:pt x="12781" y="672095"/>
                  </a:lnTo>
                  <a:lnTo>
                    <a:pt x="14312" y="650959"/>
                  </a:lnTo>
                  <a:lnTo>
                    <a:pt x="15647" y="646148"/>
                  </a:lnTo>
                  <a:lnTo>
                    <a:pt x="17300" y="641415"/>
                  </a:lnTo>
                  <a:lnTo>
                    <a:pt x="20717" y="618129"/>
                  </a:lnTo>
                  <a:lnTo>
                    <a:pt x="22207" y="612813"/>
                  </a:lnTo>
                  <a:lnTo>
                    <a:pt x="23963" y="607743"/>
                  </a:lnTo>
                  <a:lnTo>
                    <a:pt x="25915" y="596004"/>
                  </a:lnTo>
                  <a:lnTo>
                    <a:pt x="27545" y="583917"/>
                  </a:lnTo>
                  <a:lnTo>
                    <a:pt x="29049" y="578557"/>
                  </a:lnTo>
                  <a:lnTo>
                    <a:pt x="30814" y="573457"/>
                  </a:lnTo>
                  <a:lnTo>
                    <a:pt x="32776" y="563720"/>
                  </a:lnTo>
                  <a:lnTo>
                    <a:pt x="34411" y="554305"/>
                  </a:lnTo>
                  <a:lnTo>
                    <a:pt x="35915" y="549657"/>
                  </a:lnTo>
                  <a:lnTo>
                    <a:pt x="37682" y="545032"/>
                  </a:lnTo>
                  <a:lnTo>
                    <a:pt x="41680" y="533787"/>
                  </a:lnTo>
                  <a:lnTo>
                    <a:pt x="43814" y="527583"/>
                  </a:lnTo>
                  <a:lnTo>
                    <a:pt x="45237" y="521921"/>
                  </a:lnTo>
                  <a:lnTo>
                    <a:pt x="47521" y="501865"/>
                  </a:lnTo>
                  <a:lnTo>
                    <a:pt x="48083" y="408516"/>
                  </a:lnTo>
                  <a:lnTo>
                    <a:pt x="46048" y="398826"/>
                  </a:lnTo>
                  <a:lnTo>
                    <a:pt x="44436" y="394106"/>
                  </a:lnTo>
                  <a:lnTo>
                    <a:pt x="42169" y="380168"/>
                  </a:lnTo>
                  <a:lnTo>
                    <a:pt x="40456" y="325855"/>
                  </a:lnTo>
                  <a:lnTo>
                    <a:pt x="39182" y="321798"/>
                  </a:lnTo>
                  <a:lnTo>
                    <a:pt x="37570" y="317567"/>
                  </a:lnTo>
                  <a:lnTo>
                    <a:pt x="35301" y="304319"/>
                  </a:lnTo>
                  <a:lnTo>
                    <a:pt x="34345" y="196204"/>
                  </a:lnTo>
                  <a:lnTo>
                    <a:pt x="33582" y="116649"/>
                  </a:lnTo>
                  <a:lnTo>
                    <a:pt x="32310" y="111348"/>
                  </a:lnTo>
                  <a:lnTo>
                    <a:pt x="30698" y="106287"/>
                  </a:lnTo>
                  <a:lnTo>
                    <a:pt x="28431" y="91872"/>
                  </a:lnTo>
                  <a:lnTo>
                    <a:pt x="27501" y="47441"/>
                  </a:lnTo>
                  <a:lnTo>
                    <a:pt x="25452" y="39911"/>
                  </a:lnTo>
                  <a:lnTo>
                    <a:pt x="23837" y="35766"/>
                  </a:lnTo>
                  <a:lnTo>
                    <a:pt x="20482" y="22867"/>
                  </a:lnTo>
                  <a:lnTo>
                    <a:pt x="18997" y="19061"/>
                  </a:lnTo>
                  <a:lnTo>
                    <a:pt x="14777" y="9278"/>
                  </a:lnTo>
                  <a:lnTo>
                    <a:pt x="13668" y="7712"/>
                  </a:lnTo>
                  <a:lnTo>
                    <a:pt x="12164" y="5905"/>
                  </a:lnTo>
                  <a:lnTo>
                    <a:pt x="6869" y="0"/>
                  </a:lnTo>
                </a:path>
              </a:pathLst>
            </a:custGeom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SMARTInkAnnotation4"/>
            <p:cNvSpPr/>
            <p:nvPr/>
          </p:nvSpPr>
          <p:spPr>
            <a:xfrm>
              <a:off x="953965" y="918551"/>
              <a:ext cx="254154" cy="232324"/>
            </a:xfrm>
            <a:custGeom>
              <a:avLst/>
              <a:gdLst/>
              <a:ahLst/>
              <a:cxnLst/>
              <a:rect l="0" t="0" r="0" b="0"/>
              <a:pathLst>
                <a:path w="254154" h="232324">
                  <a:moveTo>
                    <a:pt x="0" y="47962"/>
                  </a:moveTo>
                  <a:lnTo>
                    <a:pt x="0" y="122214"/>
                  </a:lnTo>
                  <a:lnTo>
                    <a:pt x="763" y="125703"/>
                  </a:lnTo>
                  <a:lnTo>
                    <a:pt x="4721" y="134259"/>
                  </a:lnTo>
                  <a:lnTo>
                    <a:pt x="5914" y="139232"/>
                  </a:lnTo>
                  <a:lnTo>
                    <a:pt x="6996" y="140864"/>
                  </a:lnTo>
                  <a:lnTo>
                    <a:pt x="8480" y="141952"/>
                  </a:lnTo>
                  <a:lnTo>
                    <a:pt x="12164" y="143161"/>
                  </a:lnTo>
                  <a:lnTo>
                    <a:pt x="16346" y="143698"/>
                  </a:lnTo>
                  <a:lnTo>
                    <a:pt x="22784" y="141901"/>
                  </a:lnTo>
                  <a:lnTo>
                    <a:pt x="29970" y="139322"/>
                  </a:lnTo>
                  <a:lnTo>
                    <a:pt x="35708" y="138176"/>
                  </a:lnTo>
                  <a:lnTo>
                    <a:pt x="42838" y="133596"/>
                  </a:lnTo>
                  <a:lnTo>
                    <a:pt x="46876" y="130237"/>
                  </a:lnTo>
                  <a:lnTo>
                    <a:pt x="51094" y="127235"/>
                  </a:lnTo>
                  <a:lnTo>
                    <a:pt x="55433" y="124471"/>
                  </a:lnTo>
                  <a:lnTo>
                    <a:pt x="59852" y="121864"/>
                  </a:lnTo>
                  <a:lnTo>
                    <a:pt x="64324" y="118600"/>
                  </a:lnTo>
                  <a:lnTo>
                    <a:pt x="68833" y="114898"/>
                  </a:lnTo>
                  <a:lnTo>
                    <a:pt x="73365" y="110903"/>
                  </a:lnTo>
                  <a:lnTo>
                    <a:pt x="77912" y="107477"/>
                  </a:lnTo>
                  <a:lnTo>
                    <a:pt x="82470" y="104429"/>
                  </a:lnTo>
                  <a:lnTo>
                    <a:pt x="87036" y="101635"/>
                  </a:lnTo>
                  <a:lnTo>
                    <a:pt x="91605" y="98245"/>
                  </a:lnTo>
                  <a:lnTo>
                    <a:pt x="96179" y="94458"/>
                  </a:lnTo>
                  <a:lnTo>
                    <a:pt x="100754" y="90408"/>
                  </a:lnTo>
                  <a:lnTo>
                    <a:pt x="104567" y="86181"/>
                  </a:lnTo>
                  <a:lnTo>
                    <a:pt x="107873" y="81837"/>
                  </a:lnTo>
                  <a:lnTo>
                    <a:pt x="110839" y="77414"/>
                  </a:lnTo>
                  <a:lnTo>
                    <a:pt x="113580" y="72939"/>
                  </a:lnTo>
                  <a:lnTo>
                    <a:pt x="116171" y="68429"/>
                  </a:lnTo>
                  <a:lnTo>
                    <a:pt x="121085" y="59348"/>
                  </a:lnTo>
                  <a:lnTo>
                    <a:pt x="125813" y="50224"/>
                  </a:lnTo>
                  <a:lnTo>
                    <a:pt x="128423" y="43116"/>
                  </a:lnTo>
                  <a:lnTo>
                    <a:pt x="129583" y="36649"/>
                  </a:lnTo>
                  <a:lnTo>
                    <a:pt x="129893" y="32788"/>
                  </a:lnTo>
                  <a:lnTo>
                    <a:pt x="130236" y="25190"/>
                  </a:lnTo>
                  <a:lnTo>
                    <a:pt x="130389" y="19269"/>
                  </a:lnTo>
                  <a:lnTo>
                    <a:pt x="129667" y="16622"/>
                  </a:lnTo>
                  <a:lnTo>
                    <a:pt x="126828" y="11645"/>
                  </a:lnTo>
                  <a:lnTo>
                    <a:pt x="125059" y="6889"/>
                  </a:lnTo>
                  <a:lnTo>
                    <a:pt x="124586" y="4552"/>
                  </a:lnTo>
                  <a:lnTo>
                    <a:pt x="123508" y="2994"/>
                  </a:lnTo>
                  <a:lnTo>
                    <a:pt x="122026" y="1956"/>
                  </a:lnTo>
                  <a:lnTo>
                    <a:pt x="118345" y="802"/>
                  </a:lnTo>
                  <a:lnTo>
                    <a:pt x="111166" y="0"/>
                  </a:lnTo>
                  <a:lnTo>
                    <a:pt x="108430" y="1968"/>
                  </a:lnTo>
                  <a:lnTo>
                    <a:pt x="106632" y="3561"/>
                  </a:lnTo>
                  <a:lnTo>
                    <a:pt x="105433" y="5387"/>
                  </a:lnTo>
                  <a:lnTo>
                    <a:pt x="104101" y="9450"/>
                  </a:lnTo>
                  <a:lnTo>
                    <a:pt x="103351" y="16029"/>
                  </a:lnTo>
                  <a:lnTo>
                    <a:pt x="103129" y="22812"/>
                  </a:lnTo>
                  <a:lnTo>
                    <a:pt x="103063" y="33302"/>
                  </a:lnTo>
                  <a:lnTo>
                    <a:pt x="103817" y="37425"/>
                  </a:lnTo>
                  <a:lnTo>
                    <a:pt x="105083" y="41701"/>
                  </a:lnTo>
                  <a:lnTo>
                    <a:pt x="106690" y="46077"/>
                  </a:lnTo>
                  <a:lnTo>
                    <a:pt x="108476" y="52976"/>
                  </a:lnTo>
                  <a:lnTo>
                    <a:pt x="108952" y="55884"/>
                  </a:lnTo>
                  <a:lnTo>
                    <a:pt x="110796" y="59349"/>
                  </a:lnTo>
                  <a:lnTo>
                    <a:pt x="113552" y="63185"/>
                  </a:lnTo>
                  <a:lnTo>
                    <a:pt x="116915" y="67269"/>
                  </a:lnTo>
                  <a:lnTo>
                    <a:pt x="119921" y="71519"/>
                  </a:lnTo>
                  <a:lnTo>
                    <a:pt x="122688" y="75878"/>
                  </a:lnTo>
                  <a:lnTo>
                    <a:pt x="125295" y="80310"/>
                  </a:lnTo>
                  <a:lnTo>
                    <a:pt x="127797" y="84792"/>
                  </a:lnTo>
                  <a:lnTo>
                    <a:pt x="132612" y="93842"/>
                  </a:lnTo>
                  <a:lnTo>
                    <a:pt x="135728" y="98392"/>
                  </a:lnTo>
                  <a:lnTo>
                    <a:pt x="139331" y="102952"/>
                  </a:lnTo>
                  <a:lnTo>
                    <a:pt x="143261" y="107519"/>
                  </a:lnTo>
                  <a:lnTo>
                    <a:pt x="147406" y="112089"/>
                  </a:lnTo>
                  <a:lnTo>
                    <a:pt x="156083" y="121239"/>
                  </a:lnTo>
                  <a:lnTo>
                    <a:pt x="159771" y="125815"/>
                  </a:lnTo>
                  <a:lnTo>
                    <a:pt x="162992" y="130393"/>
                  </a:lnTo>
                  <a:lnTo>
                    <a:pt x="165903" y="134971"/>
                  </a:lnTo>
                  <a:lnTo>
                    <a:pt x="168607" y="139550"/>
                  </a:lnTo>
                  <a:lnTo>
                    <a:pt x="171173" y="144129"/>
                  </a:lnTo>
                  <a:lnTo>
                    <a:pt x="176059" y="153287"/>
                  </a:lnTo>
                  <a:lnTo>
                    <a:pt x="187721" y="176183"/>
                  </a:lnTo>
                  <a:lnTo>
                    <a:pt x="189258" y="180762"/>
                  </a:lnTo>
                  <a:lnTo>
                    <a:pt x="190283" y="185342"/>
                  </a:lnTo>
                  <a:lnTo>
                    <a:pt x="190965" y="189921"/>
                  </a:lnTo>
                  <a:lnTo>
                    <a:pt x="190658" y="193737"/>
                  </a:lnTo>
                  <a:lnTo>
                    <a:pt x="189690" y="197044"/>
                  </a:lnTo>
                  <a:lnTo>
                    <a:pt x="188281" y="200012"/>
                  </a:lnTo>
                  <a:lnTo>
                    <a:pt x="187342" y="203518"/>
                  </a:lnTo>
                  <a:lnTo>
                    <a:pt x="186715" y="207381"/>
                  </a:lnTo>
                  <a:lnTo>
                    <a:pt x="186298" y="211483"/>
                  </a:lnTo>
                  <a:lnTo>
                    <a:pt x="185256" y="214980"/>
                  </a:lnTo>
                  <a:lnTo>
                    <a:pt x="182064" y="220902"/>
                  </a:lnTo>
                  <a:lnTo>
                    <a:pt x="180144" y="222787"/>
                  </a:lnTo>
                  <a:lnTo>
                    <a:pt x="178101" y="224043"/>
                  </a:lnTo>
                  <a:lnTo>
                    <a:pt x="175976" y="224880"/>
                  </a:lnTo>
                  <a:lnTo>
                    <a:pt x="171579" y="227846"/>
                  </a:lnTo>
                  <a:lnTo>
                    <a:pt x="169338" y="229706"/>
                  </a:lnTo>
                  <a:lnTo>
                    <a:pt x="166318" y="230945"/>
                  </a:lnTo>
                  <a:lnTo>
                    <a:pt x="158891" y="232323"/>
                  </a:lnTo>
                  <a:lnTo>
                    <a:pt x="154774" y="231927"/>
                  </a:lnTo>
                  <a:lnTo>
                    <a:pt x="150502" y="230899"/>
                  </a:lnTo>
                  <a:lnTo>
                    <a:pt x="146128" y="229451"/>
                  </a:lnTo>
                  <a:lnTo>
                    <a:pt x="139233" y="227842"/>
                  </a:lnTo>
                  <a:lnTo>
                    <a:pt x="136326" y="227414"/>
                  </a:lnTo>
                  <a:lnTo>
                    <a:pt x="133624" y="226364"/>
                  </a:lnTo>
                  <a:lnTo>
                    <a:pt x="128588" y="223163"/>
                  </a:lnTo>
                  <a:lnTo>
                    <a:pt x="121770" y="217161"/>
                  </a:lnTo>
                  <a:lnTo>
                    <a:pt x="115178" y="210169"/>
                  </a:lnTo>
                  <a:lnTo>
                    <a:pt x="112248" y="204517"/>
                  </a:lnTo>
                  <a:lnTo>
                    <a:pt x="110946" y="197426"/>
                  </a:lnTo>
                  <a:lnTo>
                    <a:pt x="110599" y="193398"/>
                  </a:lnTo>
                  <a:lnTo>
                    <a:pt x="111131" y="188423"/>
                  </a:lnTo>
                  <a:lnTo>
                    <a:pt x="112248" y="182816"/>
                  </a:lnTo>
                  <a:lnTo>
                    <a:pt x="113757" y="176789"/>
                  </a:lnTo>
                  <a:lnTo>
                    <a:pt x="116288" y="171244"/>
                  </a:lnTo>
                  <a:lnTo>
                    <a:pt x="119503" y="166022"/>
                  </a:lnTo>
                  <a:lnTo>
                    <a:pt x="123172" y="161013"/>
                  </a:lnTo>
                  <a:lnTo>
                    <a:pt x="131320" y="149343"/>
                  </a:lnTo>
                  <a:lnTo>
                    <a:pt x="148988" y="123194"/>
                  </a:lnTo>
                  <a:lnTo>
                    <a:pt x="154278" y="117197"/>
                  </a:lnTo>
                  <a:lnTo>
                    <a:pt x="160094" y="111673"/>
                  </a:lnTo>
                  <a:lnTo>
                    <a:pt x="166260" y="106463"/>
                  </a:lnTo>
                  <a:lnTo>
                    <a:pt x="171898" y="100701"/>
                  </a:lnTo>
                  <a:lnTo>
                    <a:pt x="177183" y="94569"/>
                  </a:lnTo>
                  <a:lnTo>
                    <a:pt x="182233" y="88192"/>
                  </a:lnTo>
                  <a:lnTo>
                    <a:pt x="187126" y="82414"/>
                  </a:lnTo>
                  <a:lnTo>
                    <a:pt x="191914" y="77036"/>
                  </a:lnTo>
                  <a:lnTo>
                    <a:pt x="201305" y="66989"/>
                  </a:lnTo>
                  <a:lnTo>
                    <a:pt x="219771" y="48102"/>
                  </a:lnTo>
                  <a:lnTo>
                    <a:pt x="254153" y="13617"/>
                  </a:lnTo>
                </a:path>
              </a:pathLst>
            </a:custGeom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2917386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98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98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877" grpId="0"/>
      <p:bldP spid="79878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457200"/>
            <a:ext cx="8839200" cy="1066800"/>
          </a:xfrm>
        </p:spPr>
        <p:txBody>
          <a:bodyPr>
            <a:noAutofit/>
          </a:bodyPr>
          <a:lstStyle/>
          <a:p>
            <a:r>
              <a:rPr lang="en-US" sz="3600" b="1" dirty="0" smtClean="0">
                <a:solidFill>
                  <a:srgbClr val="0033CC"/>
                </a:solidFill>
                <a:latin typeface="Century Gothic" pitchFamily="34" charset="0"/>
              </a:rPr>
              <a:t>14. What are the Domain </a:t>
            </a:r>
            <a:r>
              <a:rPr lang="en-US" sz="3600" b="1" dirty="0">
                <a:solidFill>
                  <a:srgbClr val="0033CC"/>
                </a:solidFill>
                <a:latin typeface="Century Gothic" pitchFamily="34" charset="0"/>
              </a:rPr>
              <a:t>and </a:t>
            </a:r>
            <a:r>
              <a:rPr lang="en-US" sz="3600" b="1" dirty="0" smtClean="0">
                <a:solidFill>
                  <a:srgbClr val="0033CC"/>
                </a:solidFill>
                <a:latin typeface="Century Gothic" pitchFamily="34" charset="0"/>
              </a:rPr>
              <a:t>Range?</a:t>
            </a:r>
            <a:endParaRPr lang="en-US" sz="3600" b="1" dirty="0">
              <a:solidFill>
                <a:srgbClr val="0033CC"/>
              </a:solidFill>
              <a:latin typeface="Century Gothic" pitchFamily="34" charset="0"/>
            </a:endParaRPr>
          </a:p>
        </p:txBody>
      </p:sp>
      <p:sp>
        <p:nvSpPr>
          <p:cNvPr id="79876" name="Text Box 4"/>
          <p:cNvSpPr txBox="1">
            <a:spLocks noChangeArrowheads="1"/>
          </p:cNvSpPr>
          <p:nvPr/>
        </p:nvSpPr>
        <p:spPr bwMode="auto">
          <a:xfrm>
            <a:off x="0" y="1981200"/>
            <a:ext cx="2362200" cy="34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973138" indent="-457200">
              <a:defRPr>
                <a:solidFill>
                  <a:schemeClr val="tx1"/>
                </a:solidFill>
                <a:latin typeface="Arial" charset="0"/>
              </a:defRPr>
            </a:lvl2pPr>
            <a:lvl3pPr marL="1544638" indent="-457200">
              <a:defRPr>
                <a:solidFill>
                  <a:schemeClr val="tx1"/>
                </a:solidFill>
                <a:latin typeface="Arial" charset="0"/>
              </a:defRPr>
            </a:lvl3pPr>
            <a:lvl4pPr marL="2116138" indent="-457200">
              <a:defRPr>
                <a:solidFill>
                  <a:schemeClr val="tx1"/>
                </a:solidFill>
                <a:latin typeface="Arial" charset="0"/>
              </a:defRPr>
            </a:lvl4pPr>
            <a:lvl5pPr marL="2687638" indent="-457200">
              <a:defRPr>
                <a:solidFill>
                  <a:schemeClr val="tx1"/>
                </a:solidFill>
                <a:latin typeface="Arial" charset="0"/>
              </a:defRPr>
            </a:lvl5pPr>
            <a:lvl6pPr marL="31448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6020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40592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45164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000" b="1" dirty="0">
                <a:solidFill>
                  <a:srgbClr val="751128"/>
                </a:solidFill>
                <a:latin typeface="Century Gothic" pitchFamily="34" charset="0"/>
              </a:rPr>
              <a:t>Domain:  </a:t>
            </a:r>
          </a:p>
          <a:p>
            <a:pPr>
              <a:spcBef>
                <a:spcPct val="50000"/>
              </a:spcBef>
            </a:pPr>
            <a:endParaRPr lang="en-US" sz="4000" b="1" dirty="0" smtClean="0">
              <a:solidFill>
                <a:srgbClr val="751128"/>
              </a:solidFill>
              <a:latin typeface="Century Gothic" pitchFamily="34" charset="0"/>
            </a:endParaRPr>
          </a:p>
          <a:p>
            <a:pPr>
              <a:spcBef>
                <a:spcPct val="50000"/>
              </a:spcBef>
            </a:pPr>
            <a:endParaRPr lang="en-US" sz="4000" b="1" dirty="0">
              <a:solidFill>
                <a:srgbClr val="751128"/>
              </a:solidFill>
              <a:latin typeface="Century Gothic" pitchFamily="34" charset="0"/>
            </a:endParaRPr>
          </a:p>
          <a:p>
            <a:pPr>
              <a:spcBef>
                <a:spcPct val="50000"/>
              </a:spcBef>
            </a:pPr>
            <a:r>
              <a:rPr lang="en-US" sz="4000" b="1" dirty="0" smtClean="0">
                <a:solidFill>
                  <a:srgbClr val="751128"/>
                </a:solidFill>
                <a:latin typeface="Century Gothic" pitchFamily="34" charset="0"/>
              </a:rPr>
              <a:t>Range</a:t>
            </a:r>
            <a:r>
              <a:rPr lang="en-US" sz="4000" b="1" dirty="0">
                <a:solidFill>
                  <a:srgbClr val="751128"/>
                </a:solidFill>
                <a:latin typeface="Century Gothic" pitchFamily="34" charset="0"/>
              </a:rPr>
              <a:t>:</a:t>
            </a:r>
            <a:endParaRPr lang="en-US" sz="4000" b="1" dirty="0">
              <a:solidFill>
                <a:srgbClr val="751128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entury Gothic" pitchFamily="34" charset="0"/>
            </a:endParaRPr>
          </a:p>
        </p:txBody>
      </p:sp>
      <p:sp>
        <p:nvSpPr>
          <p:cNvPr id="79877" name="Text Box 5"/>
          <p:cNvSpPr txBox="1">
            <a:spLocks noChangeArrowheads="1"/>
          </p:cNvSpPr>
          <p:nvPr/>
        </p:nvSpPr>
        <p:spPr bwMode="auto">
          <a:xfrm>
            <a:off x="0" y="2819400"/>
            <a:ext cx="4114800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973138" indent="-457200">
              <a:defRPr>
                <a:solidFill>
                  <a:schemeClr val="tx1"/>
                </a:solidFill>
                <a:latin typeface="Arial" charset="0"/>
              </a:defRPr>
            </a:lvl2pPr>
            <a:lvl3pPr marL="1544638" indent="-457200">
              <a:defRPr>
                <a:solidFill>
                  <a:schemeClr val="tx1"/>
                </a:solidFill>
                <a:latin typeface="Arial" charset="0"/>
              </a:defRPr>
            </a:lvl3pPr>
            <a:lvl4pPr marL="2116138" indent="-457200">
              <a:defRPr>
                <a:solidFill>
                  <a:schemeClr val="tx1"/>
                </a:solidFill>
                <a:latin typeface="Arial" charset="0"/>
              </a:defRPr>
            </a:lvl4pPr>
            <a:lvl5pPr marL="2687638" indent="-457200">
              <a:defRPr>
                <a:solidFill>
                  <a:schemeClr val="tx1"/>
                </a:solidFill>
                <a:latin typeface="Arial" charset="0"/>
              </a:defRPr>
            </a:lvl5pPr>
            <a:lvl6pPr marL="31448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6020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40592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45164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000" b="1" dirty="0" smtClean="0">
                <a:solidFill>
                  <a:srgbClr val="751128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entury Gothic" pitchFamily="34" charset="0"/>
              </a:rPr>
              <a:t>All Reals</a:t>
            </a:r>
            <a:endParaRPr lang="en-US" sz="4000" b="1" dirty="0">
              <a:solidFill>
                <a:srgbClr val="751128"/>
              </a:solidFill>
              <a:latin typeface="Century Gothic" pitchFamily="34" charset="0"/>
            </a:endParaRPr>
          </a:p>
        </p:txBody>
      </p:sp>
      <p:sp>
        <p:nvSpPr>
          <p:cNvPr id="79878" name="Text Box 6"/>
          <p:cNvSpPr txBox="1">
            <a:spLocks noChangeArrowheads="1"/>
          </p:cNvSpPr>
          <p:nvPr/>
        </p:nvSpPr>
        <p:spPr bwMode="auto">
          <a:xfrm>
            <a:off x="0" y="5546725"/>
            <a:ext cx="4953000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973138" indent="-457200">
              <a:defRPr>
                <a:solidFill>
                  <a:schemeClr val="tx1"/>
                </a:solidFill>
                <a:latin typeface="Arial" charset="0"/>
              </a:defRPr>
            </a:lvl2pPr>
            <a:lvl3pPr marL="1544638" indent="-457200">
              <a:defRPr>
                <a:solidFill>
                  <a:schemeClr val="tx1"/>
                </a:solidFill>
                <a:latin typeface="Arial" charset="0"/>
              </a:defRPr>
            </a:lvl3pPr>
            <a:lvl4pPr marL="2116138" indent="-457200">
              <a:defRPr>
                <a:solidFill>
                  <a:schemeClr val="tx1"/>
                </a:solidFill>
                <a:latin typeface="Arial" charset="0"/>
              </a:defRPr>
            </a:lvl4pPr>
            <a:lvl5pPr marL="2687638" indent="-457200">
              <a:defRPr>
                <a:solidFill>
                  <a:schemeClr val="tx1"/>
                </a:solidFill>
                <a:latin typeface="Arial" charset="0"/>
              </a:defRPr>
            </a:lvl5pPr>
            <a:lvl6pPr marL="31448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6020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40592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45164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000" b="1" dirty="0" smtClean="0">
                <a:solidFill>
                  <a:srgbClr val="751128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entury Gothic" pitchFamily="34" charset="0"/>
              </a:rPr>
              <a:t>All Reals</a:t>
            </a:r>
            <a:endParaRPr lang="en-US" sz="4000" b="1" dirty="0">
              <a:solidFill>
                <a:srgbClr val="751128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entury Gothic" pitchFamily="34" charset="0"/>
            </a:endParaRPr>
          </a:p>
        </p:txBody>
      </p:sp>
      <p:pic>
        <p:nvPicPr>
          <p:cNvPr id="2051" name="Picture 3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846" t="40701" r="32269" b="19077"/>
          <a:stretch/>
        </p:blipFill>
        <p:spPr bwMode="auto">
          <a:xfrm>
            <a:off x="3888259" y="1691608"/>
            <a:ext cx="4810606" cy="45567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0057418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98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98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877" grpId="0"/>
      <p:bldP spid="79878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457200"/>
            <a:ext cx="9144000" cy="1066800"/>
          </a:xfrm>
        </p:spPr>
        <p:txBody>
          <a:bodyPr>
            <a:noAutofit/>
          </a:bodyPr>
          <a:lstStyle/>
          <a:p>
            <a:r>
              <a:rPr lang="en-US" sz="3600" b="1" dirty="0" smtClean="0">
                <a:solidFill>
                  <a:srgbClr val="0033CC"/>
                </a:solidFill>
                <a:latin typeface="Century Gothic" pitchFamily="34" charset="0"/>
              </a:rPr>
              <a:t>15. What are the Domain </a:t>
            </a:r>
            <a:r>
              <a:rPr lang="en-US" sz="3600" b="1" dirty="0">
                <a:solidFill>
                  <a:srgbClr val="0033CC"/>
                </a:solidFill>
                <a:latin typeface="Century Gothic" pitchFamily="34" charset="0"/>
              </a:rPr>
              <a:t>and </a:t>
            </a:r>
            <a:r>
              <a:rPr lang="en-US" sz="3600" b="1" dirty="0" smtClean="0">
                <a:solidFill>
                  <a:srgbClr val="0033CC"/>
                </a:solidFill>
                <a:latin typeface="Century Gothic" pitchFamily="34" charset="0"/>
              </a:rPr>
              <a:t>Range?</a:t>
            </a:r>
            <a:endParaRPr lang="en-US" sz="3600" b="1" dirty="0">
              <a:solidFill>
                <a:srgbClr val="0033CC"/>
              </a:solidFill>
              <a:latin typeface="Century Gothic" pitchFamily="34" charset="0"/>
            </a:endParaRPr>
          </a:p>
        </p:txBody>
      </p:sp>
      <p:sp>
        <p:nvSpPr>
          <p:cNvPr id="79876" name="Text Box 4"/>
          <p:cNvSpPr txBox="1">
            <a:spLocks noChangeArrowheads="1"/>
          </p:cNvSpPr>
          <p:nvPr/>
        </p:nvSpPr>
        <p:spPr bwMode="auto">
          <a:xfrm>
            <a:off x="0" y="1981200"/>
            <a:ext cx="2362200" cy="25545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973138" indent="-457200">
              <a:defRPr>
                <a:solidFill>
                  <a:schemeClr val="tx1"/>
                </a:solidFill>
                <a:latin typeface="Arial" charset="0"/>
              </a:defRPr>
            </a:lvl2pPr>
            <a:lvl3pPr marL="1544638" indent="-457200">
              <a:defRPr>
                <a:solidFill>
                  <a:schemeClr val="tx1"/>
                </a:solidFill>
                <a:latin typeface="Arial" charset="0"/>
              </a:defRPr>
            </a:lvl3pPr>
            <a:lvl4pPr marL="2116138" indent="-457200">
              <a:defRPr>
                <a:solidFill>
                  <a:schemeClr val="tx1"/>
                </a:solidFill>
                <a:latin typeface="Arial" charset="0"/>
              </a:defRPr>
            </a:lvl4pPr>
            <a:lvl5pPr marL="2687638" indent="-457200">
              <a:defRPr>
                <a:solidFill>
                  <a:schemeClr val="tx1"/>
                </a:solidFill>
                <a:latin typeface="Arial" charset="0"/>
              </a:defRPr>
            </a:lvl5pPr>
            <a:lvl6pPr marL="31448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6020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40592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45164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000" b="1" dirty="0">
                <a:solidFill>
                  <a:srgbClr val="751128"/>
                </a:solidFill>
                <a:latin typeface="Century Gothic" pitchFamily="34" charset="0"/>
              </a:rPr>
              <a:t>Domain:  </a:t>
            </a:r>
          </a:p>
          <a:p>
            <a:pPr>
              <a:spcBef>
                <a:spcPct val="50000"/>
              </a:spcBef>
            </a:pPr>
            <a:endParaRPr lang="en-US" sz="4000" b="1" dirty="0">
              <a:solidFill>
                <a:srgbClr val="751128"/>
              </a:solidFill>
              <a:latin typeface="Century Gothic" pitchFamily="34" charset="0"/>
            </a:endParaRPr>
          </a:p>
          <a:p>
            <a:pPr>
              <a:spcBef>
                <a:spcPct val="50000"/>
              </a:spcBef>
            </a:pPr>
            <a:r>
              <a:rPr lang="en-US" sz="4000" b="1" dirty="0" smtClean="0">
                <a:solidFill>
                  <a:srgbClr val="751128"/>
                </a:solidFill>
                <a:latin typeface="Century Gothic" pitchFamily="34" charset="0"/>
              </a:rPr>
              <a:t>Range</a:t>
            </a:r>
            <a:r>
              <a:rPr lang="en-US" sz="4000" b="1" dirty="0">
                <a:solidFill>
                  <a:srgbClr val="751128"/>
                </a:solidFill>
                <a:latin typeface="Century Gothic" pitchFamily="34" charset="0"/>
              </a:rPr>
              <a:t>:</a:t>
            </a:r>
            <a:endParaRPr lang="en-US" sz="4000" b="1" dirty="0">
              <a:solidFill>
                <a:srgbClr val="751128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entury Gothic" pitchFamily="34" charset="0"/>
            </a:endParaRPr>
          </a:p>
        </p:txBody>
      </p:sp>
      <p:sp>
        <p:nvSpPr>
          <p:cNvPr id="79877" name="Text Box 5"/>
          <p:cNvSpPr txBox="1">
            <a:spLocks noChangeArrowheads="1"/>
          </p:cNvSpPr>
          <p:nvPr/>
        </p:nvSpPr>
        <p:spPr bwMode="auto">
          <a:xfrm>
            <a:off x="0" y="2819400"/>
            <a:ext cx="4114800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973138" indent="-457200">
              <a:defRPr>
                <a:solidFill>
                  <a:schemeClr val="tx1"/>
                </a:solidFill>
                <a:latin typeface="Arial" charset="0"/>
              </a:defRPr>
            </a:lvl2pPr>
            <a:lvl3pPr marL="1544638" indent="-457200">
              <a:defRPr>
                <a:solidFill>
                  <a:schemeClr val="tx1"/>
                </a:solidFill>
                <a:latin typeface="Arial" charset="0"/>
              </a:defRPr>
            </a:lvl3pPr>
            <a:lvl4pPr marL="2116138" indent="-457200">
              <a:defRPr>
                <a:solidFill>
                  <a:schemeClr val="tx1"/>
                </a:solidFill>
                <a:latin typeface="Arial" charset="0"/>
              </a:defRPr>
            </a:lvl4pPr>
            <a:lvl5pPr marL="2687638" indent="-457200">
              <a:defRPr>
                <a:solidFill>
                  <a:schemeClr val="tx1"/>
                </a:solidFill>
                <a:latin typeface="Arial" charset="0"/>
              </a:defRPr>
            </a:lvl5pPr>
            <a:lvl6pPr marL="31448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6020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40592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45164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000" b="1" dirty="0" smtClean="0">
                <a:solidFill>
                  <a:srgbClr val="751128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entury Gothic" pitchFamily="34" charset="0"/>
              </a:rPr>
              <a:t>x ≥ -1</a:t>
            </a:r>
            <a:endParaRPr lang="en-US" sz="4000" b="1" dirty="0">
              <a:solidFill>
                <a:srgbClr val="751128"/>
              </a:solidFill>
              <a:latin typeface="Century Gothic" pitchFamily="34" charset="0"/>
            </a:endParaRPr>
          </a:p>
        </p:txBody>
      </p:sp>
      <p:sp>
        <p:nvSpPr>
          <p:cNvPr id="79878" name="Text Box 6"/>
          <p:cNvSpPr txBox="1">
            <a:spLocks noChangeArrowheads="1"/>
          </p:cNvSpPr>
          <p:nvPr/>
        </p:nvSpPr>
        <p:spPr bwMode="auto">
          <a:xfrm>
            <a:off x="11723" y="4535745"/>
            <a:ext cx="4953000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973138" indent="-457200">
              <a:defRPr>
                <a:solidFill>
                  <a:schemeClr val="tx1"/>
                </a:solidFill>
                <a:latin typeface="Arial" charset="0"/>
              </a:defRPr>
            </a:lvl2pPr>
            <a:lvl3pPr marL="1544638" indent="-457200">
              <a:defRPr>
                <a:solidFill>
                  <a:schemeClr val="tx1"/>
                </a:solidFill>
                <a:latin typeface="Arial" charset="0"/>
              </a:defRPr>
            </a:lvl3pPr>
            <a:lvl4pPr marL="2116138" indent="-457200">
              <a:defRPr>
                <a:solidFill>
                  <a:schemeClr val="tx1"/>
                </a:solidFill>
                <a:latin typeface="Arial" charset="0"/>
              </a:defRPr>
            </a:lvl4pPr>
            <a:lvl5pPr marL="2687638" indent="-457200">
              <a:defRPr>
                <a:solidFill>
                  <a:schemeClr val="tx1"/>
                </a:solidFill>
                <a:latin typeface="Arial" charset="0"/>
              </a:defRPr>
            </a:lvl5pPr>
            <a:lvl6pPr marL="31448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6020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40592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4516438" indent="-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000" b="1" dirty="0" smtClean="0">
                <a:solidFill>
                  <a:srgbClr val="751128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entury Gothic" pitchFamily="34" charset="0"/>
              </a:rPr>
              <a:t>All Reals </a:t>
            </a:r>
            <a:endParaRPr lang="en-US" sz="4000" b="1" dirty="0">
              <a:solidFill>
                <a:srgbClr val="751128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entury Gothic" pitchFamily="34" charset="0"/>
            </a:endParaRPr>
          </a:p>
        </p:txBody>
      </p:sp>
      <p:pic>
        <p:nvPicPr>
          <p:cNvPr id="2051" name="Picture 3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2231" t="40269" r="5154" b="19936"/>
          <a:stretch/>
        </p:blipFill>
        <p:spPr bwMode="auto">
          <a:xfrm>
            <a:off x="3733800" y="1344988"/>
            <a:ext cx="5261905" cy="5208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11723" y="5235418"/>
            <a:ext cx="440787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/>
              <a:t>Is Negative -2 in the domain of this function?</a:t>
            </a:r>
          </a:p>
          <a:p>
            <a:r>
              <a:rPr lang="en-US" sz="3200" dirty="0" smtClean="0"/>
              <a:t>Yes : “A” 		No : “B”</a:t>
            </a:r>
            <a:endParaRPr lang="en-US" sz="3200" dirty="0"/>
          </a:p>
        </p:txBody>
      </p:sp>
    </p:spTree>
    <p:extLst>
      <p:ext uri="{BB962C8B-B14F-4D97-AF65-F5344CB8AC3E}">
        <p14:creationId xmlns:p14="http://schemas.microsoft.com/office/powerpoint/2010/main" val="11965450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98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98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877" grpId="0"/>
      <p:bldP spid="79878" grpId="0"/>
      <p:bldP spid="2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81400" y="5257800"/>
            <a:ext cx="8229600" cy="1600200"/>
          </a:xfrm>
        </p:spPr>
        <p:txBody>
          <a:bodyPr>
            <a:normAutofit/>
          </a:bodyPr>
          <a:lstStyle/>
          <a:p>
            <a:r>
              <a:rPr lang="en-US" sz="7200" b="1" u="sng" dirty="0" smtClean="0">
                <a:solidFill>
                  <a:schemeClr val="accent2">
                    <a:lumMod val="75000"/>
                  </a:schemeClr>
                </a:solidFill>
                <a:latin typeface="Century Gothic" pitchFamily="34" charset="0"/>
              </a:rPr>
              <a:t>Domain</a:t>
            </a:r>
            <a:endParaRPr lang="en-US" sz="7200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33400" y="228600"/>
            <a:ext cx="8229600" cy="4325112"/>
          </a:xfrm>
        </p:spPr>
        <p:txBody>
          <a:bodyPr>
            <a:normAutofit/>
          </a:bodyPr>
          <a:lstStyle/>
          <a:p>
            <a:pPr marL="857250" indent="-857250">
              <a:buFont typeface="Arial" panose="020B0604020202020204" pitchFamily="34" charset="0"/>
              <a:buChar char="•"/>
            </a:pPr>
            <a:r>
              <a:rPr lang="en-US" sz="6600" b="1" dirty="0" smtClean="0">
                <a:solidFill>
                  <a:schemeClr val="accent3">
                    <a:lumMod val="75000"/>
                  </a:schemeClr>
                </a:solidFill>
                <a:latin typeface="Century Gothic" pitchFamily="34" charset="0"/>
              </a:rPr>
              <a:t>x – coordinates</a:t>
            </a:r>
          </a:p>
          <a:p>
            <a:pPr marL="857250" indent="-857250">
              <a:buFont typeface="Arial" panose="020B0604020202020204" pitchFamily="34" charset="0"/>
              <a:buChar char="•"/>
            </a:pPr>
            <a:r>
              <a:rPr lang="en-US" sz="6600" b="1" dirty="0" smtClean="0">
                <a:solidFill>
                  <a:schemeClr val="accent3">
                    <a:lumMod val="75000"/>
                  </a:schemeClr>
                </a:solidFill>
                <a:latin typeface="Century Gothic" pitchFamily="34" charset="0"/>
              </a:rPr>
              <a:t>Independent variable</a:t>
            </a:r>
          </a:p>
          <a:p>
            <a:pPr marL="857250" indent="-857250">
              <a:buFont typeface="Arial" panose="020B0604020202020204" pitchFamily="34" charset="0"/>
              <a:buChar char="•"/>
            </a:pPr>
            <a:r>
              <a:rPr lang="en-US" sz="6600" b="1" dirty="0" smtClean="0">
                <a:solidFill>
                  <a:schemeClr val="accent3">
                    <a:lumMod val="75000"/>
                  </a:schemeClr>
                </a:solidFill>
                <a:latin typeface="Century Gothic" pitchFamily="34" charset="0"/>
              </a:rPr>
              <a:t>Input</a:t>
            </a:r>
            <a:endParaRPr lang="en-US" sz="6600" b="1" dirty="0">
              <a:solidFill>
                <a:schemeClr val="accent3">
                  <a:lumMod val="75000"/>
                </a:schemeClr>
              </a:solidFill>
              <a:latin typeface="Century Gothic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730681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343400" y="5029200"/>
            <a:ext cx="4495800" cy="1828800"/>
          </a:xfrm>
        </p:spPr>
        <p:txBody>
          <a:bodyPr>
            <a:normAutofit/>
          </a:bodyPr>
          <a:lstStyle/>
          <a:p>
            <a:r>
              <a:rPr lang="en-US" sz="7200" b="1" u="sng" dirty="0" smtClean="0">
                <a:solidFill>
                  <a:schemeClr val="accent2">
                    <a:lumMod val="75000"/>
                  </a:schemeClr>
                </a:solidFill>
                <a:latin typeface="Century Gothic" pitchFamily="34" charset="0"/>
              </a:rPr>
              <a:t>Range</a:t>
            </a:r>
            <a:endParaRPr lang="en-US" sz="7200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228600"/>
            <a:ext cx="8229600" cy="4325112"/>
          </a:xfrm>
        </p:spPr>
        <p:txBody>
          <a:bodyPr>
            <a:normAutofit/>
          </a:bodyPr>
          <a:lstStyle/>
          <a:p>
            <a:pPr marL="857250" indent="-857250">
              <a:buFont typeface="Arial" panose="020B0604020202020204" pitchFamily="34" charset="0"/>
              <a:buChar char="•"/>
            </a:pPr>
            <a:r>
              <a:rPr lang="en-US" sz="6600" b="1" dirty="0">
                <a:solidFill>
                  <a:schemeClr val="accent3">
                    <a:lumMod val="75000"/>
                  </a:schemeClr>
                </a:solidFill>
                <a:latin typeface="Century Gothic" pitchFamily="34" charset="0"/>
              </a:rPr>
              <a:t>y</a:t>
            </a:r>
            <a:r>
              <a:rPr lang="en-US" sz="6600" b="1" dirty="0" smtClean="0">
                <a:solidFill>
                  <a:schemeClr val="accent3">
                    <a:lumMod val="75000"/>
                  </a:schemeClr>
                </a:solidFill>
                <a:latin typeface="Century Gothic" pitchFamily="34" charset="0"/>
              </a:rPr>
              <a:t> – coordinates</a:t>
            </a:r>
          </a:p>
          <a:p>
            <a:pPr marL="857250" indent="-857250">
              <a:buFont typeface="Arial" panose="020B0604020202020204" pitchFamily="34" charset="0"/>
              <a:buChar char="•"/>
            </a:pPr>
            <a:r>
              <a:rPr lang="en-US" sz="6600" b="1" dirty="0" smtClean="0">
                <a:solidFill>
                  <a:schemeClr val="accent3">
                    <a:lumMod val="75000"/>
                  </a:schemeClr>
                </a:solidFill>
                <a:latin typeface="Century Gothic" pitchFamily="34" charset="0"/>
              </a:rPr>
              <a:t>Dependent variable</a:t>
            </a:r>
          </a:p>
          <a:p>
            <a:pPr marL="857250" indent="-857250">
              <a:buFont typeface="Arial" panose="020B0604020202020204" pitchFamily="34" charset="0"/>
              <a:buChar char="•"/>
            </a:pPr>
            <a:r>
              <a:rPr lang="en-US" sz="6600" b="1" dirty="0" smtClean="0">
                <a:solidFill>
                  <a:schemeClr val="accent3">
                    <a:lumMod val="75000"/>
                  </a:schemeClr>
                </a:solidFill>
                <a:latin typeface="Century Gothic" pitchFamily="34" charset="0"/>
              </a:rPr>
              <a:t>Output</a:t>
            </a:r>
            <a:endParaRPr lang="en-US" sz="6600" b="1" dirty="0">
              <a:solidFill>
                <a:schemeClr val="accent3">
                  <a:lumMod val="75000"/>
                </a:schemeClr>
              </a:solidFill>
              <a:latin typeface="Century Gothic" pitchFamily="34" charset="0"/>
            </a:endParaRPr>
          </a:p>
          <a:p>
            <a:endParaRPr lang="en-US" sz="6600" dirty="0"/>
          </a:p>
        </p:txBody>
      </p:sp>
    </p:spTree>
    <p:extLst>
      <p:ext uri="{BB962C8B-B14F-4D97-AF65-F5344CB8AC3E}">
        <p14:creationId xmlns:p14="http://schemas.microsoft.com/office/powerpoint/2010/main" val="32573352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304800"/>
            <a:ext cx="8511988" cy="548640"/>
          </a:xfrm>
        </p:spPr>
        <p:txBody>
          <a:bodyPr/>
          <a:lstStyle/>
          <a:p>
            <a:r>
              <a:rPr lang="en-US" b="1" i="1" u="sng" dirty="0" smtClean="0">
                <a:solidFill>
                  <a:schemeClr val="accent2">
                    <a:lumMod val="75000"/>
                  </a:schemeClr>
                </a:solidFill>
              </a:rPr>
              <a:t>There are four ways to represent functions! </a:t>
            </a:r>
            <a:endParaRPr lang="en-US" b="1" i="1" u="sng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33400" y="1295400"/>
            <a:ext cx="7520940" cy="3579849"/>
          </a:xfrm>
        </p:spPr>
        <p:txBody>
          <a:bodyPr>
            <a:noAutofit/>
          </a:bodyPr>
          <a:lstStyle/>
          <a:p>
            <a:r>
              <a:rPr lang="en-US" sz="2800" dirty="0" smtClean="0">
                <a:latin typeface="Baskerville Old Face" panose="02020602080505020303" pitchFamily="18" charset="0"/>
              </a:rPr>
              <a:t>1.) Mapping Diagrams</a:t>
            </a:r>
          </a:p>
          <a:p>
            <a:endParaRPr lang="en-US" sz="2800" dirty="0" smtClean="0">
              <a:latin typeface="Baskerville Old Face" panose="02020602080505020303" pitchFamily="18" charset="0"/>
            </a:endParaRPr>
          </a:p>
          <a:p>
            <a:r>
              <a:rPr lang="en-US" sz="2800" dirty="0" smtClean="0">
                <a:latin typeface="Baskerville Old Face" panose="02020602080505020303" pitchFamily="18" charset="0"/>
              </a:rPr>
              <a:t>2.) Tables</a:t>
            </a:r>
          </a:p>
          <a:p>
            <a:endParaRPr lang="en-US" sz="2800" dirty="0" smtClean="0">
              <a:latin typeface="Baskerville Old Face" panose="02020602080505020303" pitchFamily="18" charset="0"/>
            </a:endParaRPr>
          </a:p>
          <a:p>
            <a:r>
              <a:rPr lang="en-US" sz="2800" dirty="0" smtClean="0">
                <a:latin typeface="Baskerville Old Face" panose="02020602080505020303" pitchFamily="18" charset="0"/>
              </a:rPr>
              <a:t>3.) Graphing</a:t>
            </a:r>
          </a:p>
          <a:p>
            <a:endParaRPr lang="en-US" sz="2800" dirty="0" smtClean="0">
              <a:latin typeface="Baskerville Old Face" panose="02020602080505020303" pitchFamily="18" charset="0"/>
            </a:endParaRPr>
          </a:p>
          <a:p>
            <a:r>
              <a:rPr lang="en-US" sz="2800" dirty="0" smtClean="0">
                <a:latin typeface="Baskerville Old Face" panose="02020602080505020303" pitchFamily="18" charset="0"/>
              </a:rPr>
              <a:t>4.) Ordered pairs</a:t>
            </a:r>
            <a:endParaRPr lang="en-US" sz="2800" dirty="0">
              <a:latin typeface="Baskerville Old Face" panose="02020602080505020303" pitchFamily="18" charset="0"/>
            </a:endParaRPr>
          </a:p>
        </p:txBody>
      </p:sp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6600" y="4876659"/>
            <a:ext cx="5278433" cy="633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3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6400" y="762000"/>
            <a:ext cx="2970728" cy="15950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4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05200" y="1752600"/>
            <a:ext cx="1837484" cy="17511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5" name="Picture 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29263" y="2388398"/>
            <a:ext cx="2259996" cy="2259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140981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0782" y="13855"/>
            <a:ext cx="9123218" cy="1066800"/>
          </a:xfrm>
        </p:spPr>
        <p:txBody>
          <a:bodyPr>
            <a:normAutofit fontScale="90000"/>
          </a:bodyPr>
          <a:lstStyle/>
          <a:p>
            <a:pPr algn="ctr"/>
            <a:r>
              <a:rPr lang="en-US" sz="4800" b="1" u="sng" dirty="0" smtClean="0">
                <a:solidFill>
                  <a:schemeClr val="accent2">
                    <a:lumMod val="75000"/>
                  </a:schemeClr>
                </a:solidFill>
              </a:rPr>
              <a:t>How do I know it’s a function?</a:t>
            </a:r>
            <a:endParaRPr lang="en-US" sz="4800" b="1" u="sng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04800" y="1143000"/>
            <a:ext cx="8229600" cy="2895600"/>
          </a:xfrm>
        </p:spPr>
        <p:txBody>
          <a:bodyPr>
            <a:noAutofit/>
          </a:bodyPr>
          <a:lstStyle/>
          <a:p>
            <a:pPr marL="742950" indent="-742950">
              <a:buAutoNum type="arabicPeriod"/>
            </a:pPr>
            <a:r>
              <a:rPr lang="en-US" sz="4000" dirty="0" smtClean="0">
                <a:solidFill>
                  <a:schemeClr val="accent3">
                    <a:lumMod val="75000"/>
                  </a:schemeClr>
                </a:solidFill>
              </a:rPr>
              <a:t>Mapping Diagram and/or Table: </a:t>
            </a:r>
          </a:p>
          <a:p>
            <a:pPr marL="1810512" lvl="7" indent="-571500"/>
            <a:r>
              <a:rPr lang="en-US" sz="3800" dirty="0" smtClean="0">
                <a:solidFill>
                  <a:schemeClr val="accent3">
                    <a:lumMod val="75000"/>
                  </a:schemeClr>
                </a:solidFill>
              </a:rPr>
              <a:t>Each </a:t>
            </a:r>
            <a:r>
              <a:rPr lang="en-US" sz="3800" dirty="0">
                <a:solidFill>
                  <a:schemeClr val="accent3">
                    <a:lumMod val="75000"/>
                  </a:schemeClr>
                </a:solidFill>
              </a:rPr>
              <a:t>input must have </a:t>
            </a:r>
            <a:r>
              <a:rPr lang="en-US" sz="3800" u="sng" dirty="0">
                <a:solidFill>
                  <a:schemeClr val="accent3">
                    <a:lumMod val="75000"/>
                  </a:schemeClr>
                </a:solidFill>
              </a:rPr>
              <a:t>exactly one</a:t>
            </a:r>
            <a:r>
              <a:rPr lang="en-US" sz="3800" dirty="0">
                <a:solidFill>
                  <a:schemeClr val="accent3">
                    <a:lumMod val="75000"/>
                  </a:schemeClr>
                </a:solidFill>
              </a:rPr>
              <a:t> output.</a:t>
            </a:r>
          </a:p>
          <a:p>
            <a:endParaRPr lang="en-US" sz="4000" dirty="0"/>
          </a:p>
        </p:txBody>
      </p:sp>
    </p:spTree>
    <p:extLst>
      <p:ext uri="{BB962C8B-B14F-4D97-AF65-F5344CB8AC3E}">
        <p14:creationId xmlns:p14="http://schemas.microsoft.com/office/powerpoint/2010/main" val="490262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371600"/>
            <a:ext cx="8001000" cy="281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4"/>
          <p:cNvSpPr/>
          <p:nvPr/>
        </p:nvSpPr>
        <p:spPr>
          <a:xfrm>
            <a:off x="152400" y="289515"/>
            <a:ext cx="899160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sz="2800" b="1" i="1" u="sng" dirty="0">
                <a:solidFill>
                  <a:srgbClr val="FF0000"/>
                </a:solidFill>
              </a:rPr>
              <a:t>Identifying functions from </a:t>
            </a:r>
            <a:r>
              <a:rPr lang="en-US" sz="2800" b="1" i="1" u="sng" dirty="0">
                <a:solidFill>
                  <a:schemeClr val="accent3">
                    <a:lumMod val="75000"/>
                  </a:schemeClr>
                </a:solidFill>
              </a:rPr>
              <a:t>mapping diagrams</a:t>
            </a:r>
            <a:r>
              <a:rPr lang="en-US" sz="2800" b="1" i="1" u="sng" dirty="0">
                <a:solidFill>
                  <a:srgbClr val="FF0000"/>
                </a:solidFill>
              </a:rPr>
              <a:t>……</a:t>
            </a:r>
          </a:p>
        </p:txBody>
      </p:sp>
    </p:spTree>
    <p:extLst>
      <p:ext uri="{BB962C8B-B14F-4D97-AF65-F5344CB8AC3E}">
        <p14:creationId xmlns:p14="http://schemas.microsoft.com/office/powerpoint/2010/main" val="36573488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TYLE" val="0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CORSHAPE" val="True"/>
  <p:tag name="SHAPETYPE" val="2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GUID" val="36FABCD560014E94A634897746767A4C"/>
  <p:tag name="SLIDEID" val="36FABCD560014E94A634897746767A4C"/>
  <p:tag name="SLIDEORDER" val="1"/>
  <p:tag name="SLIDETYPE" val="Q"/>
  <p:tag name="DEMOGRAPHIC" val="False"/>
  <p:tag name="SPEEDSCORING" val="False"/>
  <p:tag name="VALUES" val="Incorrect¤Incorrect¤Correct¤Incorrect¤Incorrect"/>
  <p:tag name="TOTALRESPONSES" val="32"/>
  <p:tag name="SLICED" val="False"/>
  <p:tag name="RESPONSES" val="COM12,1,32,3;1;1;4;5;1;5;2;3;2;1;1;5;4;5;2;2;1;4;3;2;2;2;1;1;3;2;4;5;2;2;2;"/>
  <p:tag name="CHARTSTRINGSTD" val="8 11 4 4 5"/>
  <p:tag name="CHARTSTRINGREV" val="5 4 4 11 8"/>
  <p:tag name="CHARTSTRINGSTDPER" val="0.25 0.34375 0.125 0.125 0.15625"/>
  <p:tag name="CHARTSTRINGREVPER" val="0.15625 0.125 0.125 0.34375 0.25"/>
  <p:tag name="QUESTIONALIAS" val="What is the domain of the relation{(2,1), (4,2), (3,3), (4,1)}"/>
  <p:tag name="ANSWERSALIAS" val="{2, 3, 4, 4}¤{1, 2, 3, 1}¤{2, 3, 4}¤{1, 2, 3}¤{1, 2, 3, 4}"/>
  <p:tag name="CHARTCOLORS" val="2"/>
  <p:tag name="RESPONSESGATHERED" val="False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TLENGTH" val="62"/>
  <p:tag name="FONTSIZE" val="32"/>
  <p:tag name="BULLETTYPE" val="ppBulletArabicPeriod"/>
  <p:tag name="ANSWERTEXT" val="{2, 3, 4, 4}&#10;{1, 2, 3, 1}&#10;{2, 3, 4}&#10;{1, 2, 3}&#10;{1, 2, 3, 4}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CORSHAPE" val="True"/>
  <p:tag name="SHAPETYPE" val="2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TYLE" val="0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ID" val="36FABCD560014E94A634897746767A4C"/>
  <p:tag name="SLIDETYPE" val="Q"/>
  <p:tag name="DEMOGRAPHIC" val="False"/>
  <p:tag name="SPEEDSCORING" val="False"/>
  <p:tag name="TOTALRESPONSES" val="32"/>
  <p:tag name="SLICED" val="False"/>
  <p:tag name="RESPONSES" val="COM12,1,32,3;1;1;4;5;1;5;2;3;2;1;1;5;4;5;2;2;1;4;3;2;2;2;1;1;3;2;4;5;2;2;2;"/>
  <p:tag name="CHARTSTRINGSTD" val="8 11 4 4 5"/>
  <p:tag name="CHARTSTRINGREV" val="5 4 4 11 8"/>
  <p:tag name="CHARTSTRINGSTDPER" val="0.25 0.34375 0.125 0.125 0.15625"/>
  <p:tag name="CHARTSTRINGREVPER" val="0.15625 0.125 0.125 0.34375 0.25"/>
  <p:tag name="SLIDEORDER" val="2"/>
  <p:tag name="SLIDEGUID" val="12987C5F1C93448084026D451C3EB1DF"/>
  <p:tag name="VALUES" val="Incorrect¤Incorrect¤Incorrect¤Correct¤Incorrect"/>
  <p:tag name="QUESTIONALIAS" val="What is the range of the relation{(2,1), (4,2), (3,3), (4,1)}"/>
  <p:tag name="ANSWERSALIAS" val="{2, 3, 4, 4}¤{1, 2, 3, 1}¤{2, 3, 4}¤{1, 2, 3}¤{1, 2, 3, 4}"/>
  <p:tag name="CHARTCOLORS" val="2"/>
  <p:tag name="RESPONSESGATHERED" val="False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TLENGTH" val="62"/>
  <p:tag name="FONTSIZE" val="32"/>
  <p:tag name="BULLETTYPE" val="ppBulletArabicPeriod"/>
  <p:tag name="ANSWERTEXT" val="{2, 3, 4, 4}&#10;{1, 2, 3, 1}&#10;{2, 3, 4}&#10;{1, 2, 3}&#10;{1, 2, 3, 4}"/>
</p:tagLst>
</file>

<file path=ppt/theme/_rels/them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Angles">
  <a:themeElements>
    <a:clrScheme name="Angles">
      <a:dk1>
        <a:srgbClr val="000000"/>
      </a:dk1>
      <a:lt1>
        <a:srgbClr val="FFFFFF"/>
      </a:lt1>
      <a:dk2>
        <a:srgbClr val="434342"/>
      </a:dk2>
      <a:lt2>
        <a:srgbClr val="CDD7D9"/>
      </a:lt2>
      <a:accent1>
        <a:srgbClr val="797B7E"/>
      </a:accent1>
      <a:accent2>
        <a:srgbClr val="F96A1B"/>
      </a:accent2>
      <a:accent3>
        <a:srgbClr val="08A1D9"/>
      </a:accent3>
      <a:accent4>
        <a:srgbClr val="7C984A"/>
      </a:accent4>
      <a:accent5>
        <a:srgbClr val="C2AD8D"/>
      </a:accent5>
      <a:accent6>
        <a:srgbClr val="506E94"/>
      </a:accent6>
      <a:hlink>
        <a:srgbClr val="5F5F5F"/>
      </a:hlink>
      <a:folHlink>
        <a:srgbClr val="969696"/>
      </a:folHlink>
    </a:clrScheme>
    <a:fontScheme name="Angles">
      <a:majorFont>
        <a:latin typeface="Franklin Gothic Medium"/>
        <a:ea typeface=""/>
        <a:cs typeface=""/>
        <a:font script="Jpan" typeface="HG創英角ｺﾞｼｯｸUB"/>
        <a:font script="Hang" typeface="돋움"/>
        <a:font script="Hans" typeface="微软雅黑"/>
        <a:font script="Hant" typeface="微軟正黑體"/>
        <a:font script="Arab" typeface="Tahoma"/>
        <a:font script="Hebr" typeface="Aharoni"/>
        <a:font script="Thai" typeface="Lily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Franklin Gothic Book"/>
        <a:ea typeface=""/>
        <a:cs typeface=""/>
        <a:font script="Jpan" typeface="ＭＳ Ｐゴシック"/>
        <a:font script="Hang" typeface="맑은 고딕"/>
        <a:font script="Hans" typeface="隶书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Angles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20400000"/>
            </a:lightRig>
          </a:scene3d>
          <a:sp3d contourW="6350">
            <a:bevelT w="41275" h="19050" prst="angle"/>
            <a:contourClr>
              <a:schemeClr val="phClr">
                <a:shade val="25000"/>
                <a:satMod val="150000"/>
              </a:schemeClr>
            </a:contourClr>
          </a:sp3d>
        </a:effectStyle>
      </a:effectStyleLst>
      <a:bgFillStyleLst>
        <a:solidFill>
          <a:schemeClr val="phClr"/>
        </a:solidFill>
        <a:blipFill rotWithShape="1">
          <a:blip xmlns:r="http://schemas.openxmlformats.org/officeDocument/2006/relationships" r:embed="rId1">
            <a:duotone>
              <a:schemeClr val="phClr">
                <a:tint val="90000"/>
                <a:shade val="85000"/>
              </a:schemeClr>
              <a:schemeClr val="phClr">
                <a:tint val="95000"/>
                <a:shade val="99000"/>
              </a:schemeClr>
            </a:duotone>
          </a:blip>
          <a:tile tx="0" ty="0" sx="100000" sy="100000" flip="none" algn="tl"/>
        </a:blipFill>
        <a:blipFill rotWithShape="1">
          <a:blip xmlns:r="http://schemas.openxmlformats.org/officeDocument/2006/relationships" r:embed="rId2">
            <a:duotone>
              <a:schemeClr val="phClr">
                <a:tint val="93000"/>
                <a:shade val="85000"/>
              </a:schemeClr>
              <a:schemeClr val="phClr">
                <a:tint val="96000"/>
                <a:shade val="99000"/>
              </a:schemeClr>
            </a:duotone>
          </a:blip>
          <a:tile tx="0" ty="0" sx="90000" sy="90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Angles</Template>
  <TotalTime>305</TotalTime>
  <Words>736</Words>
  <Application>Microsoft Office PowerPoint</Application>
  <PresentationFormat>On-screen Show (4:3)</PresentationFormat>
  <Paragraphs>154</Paragraphs>
  <Slides>45</Slides>
  <Notes>1</Notes>
  <HiddenSlides>0</HiddenSlides>
  <MMClips>0</MMClips>
  <ScaleCrop>false</ScaleCrop>
  <HeadingPairs>
    <vt:vector size="6" baseType="variant"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45</vt:i4>
      </vt:variant>
    </vt:vector>
  </HeadingPairs>
  <TitlesOfParts>
    <vt:vector size="47" baseType="lpstr">
      <vt:lpstr>Angles</vt:lpstr>
      <vt:lpstr>Worksheet</vt:lpstr>
      <vt:lpstr>Draw the diagram in your notebook and put the vocabulary words in the proper boxes.</vt:lpstr>
      <vt:lpstr>Functions</vt:lpstr>
      <vt:lpstr>Relation</vt:lpstr>
      <vt:lpstr>Function</vt:lpstr>
      <vt:lpstr>Domain</vt:lpstr>
      <vt:lpstr>Range</vt:lpstr>
      <vt:lpstr>There are four ways to represent functions! </vt:lpstr>
      <vt:lpstr>How do I know it’s a function?</vt:lpstr>
      <vt:lpstr>PowerPoint Presentation</vt:lpstr>
      <vt:lpstr>PowerPoint Presentation</vt:lpstr>
      <vt:lpstr>PowerPoint Presentation</vt:lpstr>
      <vt:lpstr>PowerPoint Presentation</vt:lpstr>
      <vt:lpstr>Determine if this is a function?</vt:lpstr>
      <vt:lpstr>With the person to your left…..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How do I know it’s a function?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Lets practice!!!</vt:lpstr>
      <vt:lpstr>PowerPoint Presentation</vt:lpstr>
      <vt:lpstr>Function or relation?</vt:lpstr>
      <vt:lpstr>Exit slip……</vt:lpstr>
      <vt:lpstr>1.) What are four different ways of representing functions?    2.) How can you tell if a relationship is a function? </vt:lpstr>
      <vt:lpstr>6.1 independent practice worksheet   #8-16    </vt:lpstr>
      <vt:lpstr>Domain and Range</vt:lpstr>
      <vt:lpstr>Given the relation    {(3,2), (1,6), (-2,0)},   find the domain and range.</vt:lpstr>
      <vt:lpstr>Given the following table, show the relation, domain, range, and mapping.     x -1 0 4 7    y 3 6 -1 3</vt:lpstr>
      <vt:lpstr>Mapping      x -1 0 4 7     y 3 6 -1 3</vt:lpstr>
      <vt:lpstr>What is the domain of the relation? {(2,1), (4,2), (3,3), (4,1)}</vt:lpstr>
      <vt:lpstr>What is the range of the relation? {(2,1), (4,2), (3,3), (4,1)}</vt:lpstr>
      <vt:lpstr>12. What are the Domain and Range?</vt:lpstr>
      <vt:lpstr>13. What are the Domain and Range?</vt:lpstr>
      <vt:lpstr>14. What are the Domain and Range?</vt:lpstr>
      <vt:lpstr>15. What are the Domain and Range?</vt:lpstr>
    </vt:vector>
  </TitlesOfParts>
  <Company>Microsoft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Functions</dc:title>
  <dc:creator>JESSICA</dc:creator>
  <cp:lastModifiedBy>Windows User</cp:lastModifiedBy>
  <cp:revision>11</cp:revision>
  <dcterms:created xsi:type="dcterms:W3CDTF">2016-01-20T01:16:12Z</dcterms:created>
  <dcterms:modified xsi:type="dcterms:W3CDTF">2016-03-17T14:08:47Z</dcterms:modified>
</cp:coreProperties>
</file>